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49"/>
  </p:notesMasterIdLst>
  <p:handoutMasterIdLst>
    <p:handoutMasterId r:id="rId50"/>
  </p:handoutMasterIdLst>
  <p:sldIdLst>
    <p:sldId id="4749" r:id="rId5"/>
    <p:sldId id="259" r:id="rId6"/>
    <p:sldId id="257" r:id="rId7"/>
    <p:sldId id="329" r:id="rId8"/>
    <p:sldId id="258" r:id="rId9"/>
    <p:sldId id="4750" r:id="rId10"/>
    <p:sldId id="331" r:id="rId11"/>
    <p:sldId id="263" r:id="rId12"/>
    <p:sldId id="264" r:id="rId13"/>
    <p:sldId id="278" r:id="rId14"/>
    <p:sldId id="266" r:id="rId15"/>
    <p:sldId id="280" r:id="rId16"/>
    <p:sldId id="279" r:id="rId17"/>
    <p:sldId id="282" r:id="rId18"/>
    <p:sldId id="284" r:id="rId19"/>
    <p:sldId id="299" r:id="rId20"/>
    <p:sldId id="286" r:id="rId21"/>
    <p:sldId id="287" r:id="rId22"/>
    <p:sldId id="300" r:id="rId23"/>
    <p:sldId id="288" r:id="rId24"/>
    <p:sldId id="345" r:id="rId25"/>
    <p:sldId id="332" r:id="rId26"/>
    <p:sldId id="333" r:id="rId27"/>
    <p:sldId id="334" r:id="rId28"/>
    <p:sldId id="336" r:id="rId29"/>
    <p:sldId id="337" r:id="rId30"/>
    <p:sldId id="338" r:id="rId31"/>
    <p:sldId id="339" r:id="rId32"/>
    <p:sldId id="267" r:id="rId33"/>
    <p:sldId id="268" r:id="rId34"/>
    <p:sldId id="340" r:id="rId35"/>
    <p:sldId id="341" r:id="rId36"/>
    <p:sldId id="342" r:id="rId37"/>
    <p:sldId id="343" r:id="rId38"/>
    <p:sldId id="344" r:id="rId39"/>
    <p:sldId id="330" r:id="rId40"/>
    <p:sldId id="269" r:id="rId41"/>
    <p:sldId id="270" r:id="rId42"/>
    <p:sldId id="272" r:id="rId43"/>
    <p:sldId id="265" r:id="rId44"/>
    <p:sldId id="273" r:id="rId45"/>
    <p:sldId id="274" r:id="rId46"/>
    <p:sldId id="4751" r:id="rId47"/>
    <p:sldId id="373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19C34-43E7-4AA9-9188-86237C9B74A9}">
          <p14:sldIdLst>
            <p14:sldId id="4749"/>
            <p14:sldId id="259"/>
            <p14:sldId id="257"/>
            <p14:sldId id="329"/>
            <p14:sldId id="258"/>
            <p14:sldId id="4750"/>
            <p14:sldId id="331"/>
            <p14:sldId id="263"/>
            <p14:sldId id="264"/>
            <p14:sldId id="278"/>
            <p14:sldId id="266"/>
            <p14:sldId id="280"/>
            <p14:sldId id="279"/>
            <p14:sldId id="282"/>
            <p14:sldId id="284"/>
            <p14:sldId id="299"/>
            <p14:sldId id="286"/>
            <p14:sldId id="287"/>
            <p14:sldId id="300"/>
            <p14:sldId id="288"/>
            <p14:sldId id="345"/>
            <p14:sldId id="332"/>
            <p14:sldId id="333"/>
            <p14:sldId id="334"/>
            <p14:sldId id="336"/>
            <p14:sldId id="337"/>
            <p14:sldId id="338"/>
            <p14:sldId id="339"/>
            <p14:sldId id="267"/>
            <p14:sldId id="268"/>
            <p14:sldId id="340"/>
            <p14:sldId id="341"/>
            <p14:sldId id="342"/>
            <p14:sldId id="343"/>
            <p14:sldId id="344"/>
            <p14:sldId id="330"/>
            <p14:sldId id="269"/>
            <p14:sldId id="270"/>
            <p14:sldId id="272"/>
            <p14:sldId id="265"/>
            <p14:sldId id="273"/>
            <p14:sldId id="274"/>
            <p14:sldId id="4751"/>
            <p14:sldId id="373"/>
          </p14:sldIdLst>
        </p14:section>
        <p14:section name="Better Together" id="{5CDB2CAC-3927-4379-AA42-F97CD2330DD8}">
          <p14:sldIdLst/>
        </p14:section>
        <p14:section name="Ops" id="{7E3D0FD2-6887-4353-B64A-0B15326B3C9E}">
          <p14:sldIdLst/>
        </p14:section>
        <p14:section name="Use your tools" id="{F5E26500-F003-476F-BD5E-CE2C3E95192E}">
          <p14:sldIdLst/>
        </p14:section>
        <p14:section name="Azure DevOps Deepdive" id="{D8304FFC-F196-44AA-B463-1482CDF84957}">
          <p14:sldIdLst/>
        </p14:section>
        <p14:section name="Wrap up" id="{5C7433FD-447F-4C1A-A4B1-5EFFB9BD7B3E}">
          <p14:sldIdLst/>
        </p14:section>
        <p14:section name="Spare" id="{6A1A8E43-AF13-4520-842E-A849B45D69C9}">
          <p14:sldIdLst/>
        </p14:section>
        <p14:section name="Resources" id="{6C2949AF-21E4-4AE7-88AE-5B19FA777C7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Jeffrey Chen" initials="JC" lastIdx="2" clrIdx="5">
    <p:extLst>
      <p:ext uri="{19B8F6BF-5375-455C-9EA6-DF929625EA0E}">
        <p15:presenceInfo xmlns:p15="http://schemas.microsoft.com/office/powerpoint/2012/main" userId="S::t-jechen@microsoft.com::aa022ee9-ecb5-4714-9200-44b5a1825a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F"/>
    <a:srgbClr val="0878D4"/>
    <a:srgbClr val="0878D3"/>
    <a:srgbClr val="3C3C41"/>
    <a:srgbClr val="EBEBEB"/>
    <a:srgbClr val="FFFFFF"/>
    <a:srgbClr val="000000"/>
    <a:srgbClr val="0078D4"/>
    <a:srgbClr val="1A1A1A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8BC8C3-DC38-40CE-B0AF-06A390102F75}" v="1" dt="2023-03-08T20:00:05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5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th Murillo" userId="15843664f9b3ae17" providerId="LiveId" clId="{3DB9EA9D-73B1-4C39-9C18-555A537C9AE5}"/>
    <pc:docChg chg="undo custSel addSld delSld modSld delSection modSection">
      <pc:chgData name="Keneth Murillo" userId="15843664f9b3ae17" providerId="LiveId" clId="{3DB9EA9D-73B1-4C39-9C18-555A537C9AE5}" dt="2023-03-06T21:21:03.616" v="388" actId="47"/>
      <pc:docMkLst>
        <pc:docMk/>
      </pc:docMkLst>
      <pc:sldChg chg="add del">
        <pc:chgData name="Keneth Murillo" userId="15843664f9b3ae17" providerId="LiveId" clId="{3DB9EA9D-73B1-4C39-9C18-555A537C9AE5}" dt="2023-03-06T19:58:55.380" v="97" actId="47"/>
        <pc:sldMkLst>
          <pc:docMk/>
          <pc:sldMk cId="1198860748" sldId="257"/>
        </pc:sldMkLst>
      </pc:sldChg>
      <pc:sldChg chg="addSp delSp modSp add del mod setBg">
        <pc:chgData name="Keneth Murillo" userId="15843664f9b3ae17" providerId="LiveId" clId="{3DB9EA9D-73B1-4C39-9C18-555A537C9AE5}" dt="2023-03-06T21:12:07.869" v="222"/>
        <pc:sldMkLst>
          <pc:docMk/>
          <pc:sldMk cId="632218888" sldId="259"/>
        </pc:sldMkLst>
        <pc:spChg chg="add del mod">
          <ac:chgData name="Keneth Murillo" userId="15843664f9b3ae17" providerId="LiveId" clId="{3DB9EA9D-73B1-4C39-9C18-555A537C9AE5}" dt="2023-03-06T21:12:07.869" v="222"/>
          <ac:spMkLst>
            <pc:docMk/>
            <pc:sldMk cId="632218888" sldId="259"/>
            <ac:spMk id="2" creationId="{C379E68F-3635-9FCB-BDAE-5D89C7DEAD80}"/>
          </ac:spMkLst>
        </pc:spChg>
        <pc:spChg chg="mod">
          <ac:chgData name="Keneth Murillo" userId="15843664f9b3ae17" providerId="LiveId" clId="{3DB9EA9D-73B1-4C39-9C18-555A537C9AE5}" dt="2023-03-06T19:57:14.029" v="56" actId="207"/>
          <ac:spMkLst>
            <pc:docMk/>
            <pc:sldMk cId="632218888" sldId="259"/>
            <ac:spMk id="5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0:18:39.131" v="176" actId="20577"/>
          <ac:spMkLst>
            <pc:docMk/>
            <pc:sldMk cId="632218888" sldId="259"/>
            <ac:spMk id="6" creationId="{00000000-0000-0000-0000-000000000000}"/>
          </ac:spMkLst>
        </pc:spChg>
        <pc:spChg chg="mod">
          <ac:chgData name="Keneth Murillo" userId="15843664f9b3ae17" providerId="LiveId" clId="{3DB9EA9D-73B1-4C39-9C18-555A537C9AE5}" dt="2023-03-06T21:12:00.428" v="218" actId="1036"/>
          <ac:spMkLst>
            <pc:docMk/>
            <pc:sldMk cId="632218888" sldId="259"/>
            <ac:spMk id="7" creationId="{00000000-0000-0000-0000-000000000000}"/>
          </ac:spMkLst>
        </pc:sp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3" creationId="{751CFC7D-5419-04FC-D002-8633F7B67AF0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4" creationId="{E9E017A7-9826-4590-44FA-A85443CF9EFC}"/>
          </ac:picMkLst>
        </pc:picChg>
        <pc:picChg chg="mod">
          <ac:chgData name="Keneth Murillo" userId="15843664f9b3ae17" providerId="LiveId" clId="{3DB9EA9D-73B1-4C39-9C18-555A537C9AE5}" dt="2023-03-06T19:57:14.029" v="56" actId="207"/>
          <ac:picMkLst>
            <pc:docMk/>
            <pc:sldMk cId="632218888" sldId="259"/>
            <ac:picMk id="9" creationId="{01430B97-3933-1DD1-E799-463517100989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19:58:29.345" v="93" actId="700"/>
        <pc:sldMkLst>
          <pc:docMk/>
          <pc:sldMk cId="1648776216" sldId="265"/>
        </pc:sldMkLst>
        <pc:spChg chg="mod ord">
          <ac:chgData name="Keneth Murillo" userId="15843664f9b3ae17" providerId="LiveId" clId="{3DB9EA9D-73B1-4C39-9C18-555A537C9AE5}" dt="2023-03-06T19:58:29.345" v="93" actId="700"/>
          <ac:spMkLst>
            <pc:docMk/>
            <pc:sldMk cId="1648776216" sldId="265"/>
            <ac:spMk id="6" creationId="{00000000-0000-0000-0000-000000000000}"/>
          </ac:spMkLst>
        </pc:spChg>
        <pc:picChg chg="mod ord modCrop">
          <ac:chgData name="Keneth Murillo" userId="15843664f9b3ae17" providerId="LiveId" clId="{3DB9EA9D-73B1-4C39-9C18-555A537C9AE5}" dt="2023-03-06T19:58:29.345" v="93" actId="700"/>
          <ac:picMkLst>
            <pc:docMk/>
            <pc:sldMk cId="1648776216" sldId="265"/>
            <ac:picMk id="2054" creationId="{A4F40012-E8DE-83F3-CFCA-DAC523578ABE}"/>
          </ac:picMkLst>
        </pc:picChg>
      </pc:sldChg>
      <pc:sldChg chg="modSp add del mod modClrScheme chgLayout">
        <pc:chgData name="Keneth Murillo" userId="15843664f9b3ae17" providerId="LiveId" clId="{3DB9EA9D-73B1-4C39-9C18-555A537C9AE5}" dt="2023-03-06T21:18:21.078" v="315" actId="404"/>
        <pc:sldMkLst>
          <pc:docMk/>
          <pc:sldMk cId="646258968" sldId="293"/>
        </pc:sldMkLst>
        <pc:spChg chg="mod ord">
          <ac:chgData name="Keneth Murillo" userId="15843664f9b3ae17" providerId="LiveId" clId="{3DB9EA9D-73B1-4C39-9C18-555A537C9AE5}" dt="2023-03-06T21:17:53.073" v="293" actId="700"/>
          <ac:spMkLst>
            <pc:docMk/>
            <pc:sldMk cId="646258968" sldId="293"/>
            <ac:spMk id="11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8:21.078" v="315" actId="404"/>
          <ac:spMkLst>
            <pc:docMk/>
            <pc:sldMk cId="646258968" sldId="293"/>
            <ac:spMk id="12" creationId="{00000000-0000-0000-0000-000000000000}"/>
          </ac:spMkLst>
        </pc:spChg>
      </pc:sldChg>
      <pc:sldChg chg="modSp add del">
        <pc:chgData name="Keneth Murillo" userId="15843664f9b3ae17" providerId="LiveId" clId="{3DB9EA9D-73B1-4C39-9C18-555A537C9AE5}" dt="2023-03-06T19:59:25.361" v="99" actId="47"/>
        <pc:sldMkLst>
          <pc:docMk/>
          <pc:sldMk cId="433700610" sldId="295"/>
        </pc:sldMkLst>
        <pc:spChg chg="mod">
          <ac:chgData name="Keneth Murillo" userId="15843664f9b3ae17" providerId="LiveId" clId="{3DB9EA9D-73B1-4C39-9C18-555A537C9AE5}" dt="2023-03-06T19:56:07.499" v="0"/>
          <ac:spMkLst>
            <pc:docMk/>
            <pc:sldMk cId="433700610" sldId="29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3DB9EA9D-73B1-4C39-9C18-555A537C9AE5}" dt="2023-03-06T20:05:01.183" v="160" actId="700"/>
        <pc:sldMkLst>
          <pc:docMk/>
          <pc:sldMk cId="2846438368" sldId="329"/>
        </pc:sldMkLst>
        <pc:spChg chg="add del mod ord">
          <ac:chgData name="Keneth Murillo" userId="15843664f9b3ae17" providerId="LiveId" clId="{3DB9EA9D-73B1-4C39-9C18-555A537C9AE5}" dt="2023-03-06T20:04:52.782" v="159" actId="700"/>
          <ac:spMkLst>
            <pc:docMk/>
            <pc:sldMk cId="2846438368" sldId="329"/>
            <ac:spMk id="2" creationId="{0B76BB65-A0E4-3143-58F7-1DD55AC61B32}"/>
          </ac:spMkLst>
        </pc:spChg>
        <pc:spChg chg="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5" creationId="{00000000-0000-0000-0000-000000000000}"/>
          </ac:spMkLst>
        </pc:spChg>
        <pc:spChg chg="add del mod ord">
          <ac:chgData name="Keneth Murillo" userId="15843664f9b3ae17" providerId="LiveId" clId="{3DB9EA9D-73B1-4C39-9C18-555A537C9AE5}" dt="2023-03-06T20:05:01.183" v="160" actId="700"/>
          <ac:spMkLst>
            <pc:docMk/>
            <pc:sldMk cId="2846438368" sldId="329"/>
            <ac:spMk id="7" creationId="{2A9E7CA9-EFA1-1577-3530-7F5A0637C191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9:16.384" v="338" actId="5793"/>
        <pc:sldMkLst>
          <pc:docMk/>
          <pc:sldMk cId="2812722551" sldId="348"/>
        </pc:sldMkLst>
        <pc:spChg chg="mod ord">
          <ac:chgData name="Keneth Murillo" userId="15843664f9b3ae17" providerId="LiveId" clId="{3DB9EA9D-73B1-4C39-9C18-555A537C9AE5}" dt="2023-03-06T21:18:33.560" v="316" actId="700"/>
          <ac:spMkLst>
            <pc:docMk/>
            <pc:sldMk cId="2812722551" sldId="348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16.384" v="338" actId="5793"/>
          <ac:spMkLst>
            <pc:docMk/>
            <pc:sldMk cId="2812722551" sldId="348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0:24.074" v="365" actId="403"/>
        <pc:sldMkLst>
          <pc:docMk/>
          <pc:sldMk cId="288834144" sldId="349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8834144" sldId="349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24.074" v="365" actId="403"/>
          <ac:spMkLst>
            <pc:docMk/>
            <pc:sldMk cId="288834144" sldId="349"/>
            <ac:spMk id="4" creationId="{00000000-0000-0000-0000-000000000000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21:03.616" v="388" actId="47"/>
        <pc:sldMkLst>
          <pc:docMk/>
          <pc:sldMk cId="2812833480" sldId="351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2812833480" sldId="351"/>
            <ac:spMk id="4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760239750" sldId="356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512107945" sldId="363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756039144" sldId="364"/>
        </pc:sldMkLst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1556609126" sldId="365"/>
        </pc:sldMkLst>
      </pc:sldChg>
      <pc:sldChg chg="modSp add del mod modNotes">
        <pc:chgData name="Keneth Murillo" userId="15843664f9b3ae17" providerId="LiveId" clId="{3DB9EA9D-73B1-4C39-9C18-555A537C9AE5}" dt="2023-03-06T19:59:06.243" v="98" actId="207"/>
        <pc:sldMkLst>
          <pc:docMk/>
          <pc:sldMk cId="2762236713" sldId="366"/>
        </pc:sldMkLst>
        <pc:spChg chg="mod">
          <ac:chgData name="Keneth Murillo" userId="15843664f9b3ae17" providerId="LiveId" clId="{3DB9EA9D-73B1-4C39-9C18-555A537C9AE5}" dt="2023-03-06T19:59:06.243" v="98" actId="207"/>
          <ac:spMkLst>
            <pc:docMk/>
            <pc:sldMk cId="2762236713" sldId="366"/>
            <ac:spMk id="2" creationId="{00000000-0000-0000-0000-000000000000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3240367168" sldId="367"/>
        </pc:sldMkLst>
      </pc:sldChg>
      <pc:sldChg chg="modSp add del mod">
        <pc:chgData name="Keneth Murillo" userId="15843664f9b3ae17" providerId="LiveId" clId="{3DB9EA9D-73B1-4C39-9C18-555A537C9AE5}" dt="2023-03-06T21:15:33.042" v="257" actId="404"/>
        <pc:sldMkLst>
          <pc:docMk/>
          <pc:sldMk cId="827273368" sldId="370"/>
        </pc:sldMkLst>
        <pc:spChg chg="mod">
          <ac:chgData name="Keneth Murillo" userId="15843664f9b3ae17" providerId="LiveId" clId="{3DB9EA9D-73B1-4C39-9C18-555A537C9AE5}" dt="2023-03-06T21:15:33.042" v="257" actId="404"/>
          <ac:spMkLst>
            <pc:docMk/>
            <pc:sldMk cId="827273368" sldId="370"/>
            <ac:spMk id="3" creationId="{DC4EFD53-8FB9-389E-E1C5-7104F7CC9803}"/>
          </ac:spMkLst>
        </pc:spChg>
      </pc:sldChg>
      <pc:sldChg chg="add del">
        <pc:chgData name="Keneth Murillo" userId="15843664f9b3ae17" providerId="LiveId" clId="{3DB9EA9D-73B1-4C39-9C18-555A537C9AE5}" dt="2023-03-06T19:57:00.241" v="44"/>
        <pc:sldMkLst>
          <pc:docMk/>
          <pc:sldMk cId="648010071" sldId="371"/>
        </pc:sldMkLst>
      </pc:sldChg>
      <pc:sldChg chg="modSp add del mod modClrScheme chgLayout">
        <pc:chgData name="Keneth Murillo" userId="15843664f9b3ae17" providerId="LiveId" clId="{3DB9EA9D-73B1-4C39-9C18-555A537C9AE5}" dt="2023-03-06T21:20:47.796" v="387" actId="20577"/>
        <pc:sldMkLst>
          <pc:docMk/>
          <pc:sldMk cId="1098258618" sldId="372"/>
        </pc:sldMkLst>
        <pc:spChg chg="mod ord">
          <ac:chgData name="Keneth Murillo" userId="15843664f9b3ae17" providerId="LiveId" clId="{3DB9EA9D-73B1-4C39-9C18-555A537C9AE5}" dt="2023-03-06T21:19:30.932" v="339" actId="700"/>
          <ac:spMkLst>
            <pc:docMk/>
            <pc:sldMk cId="1098258618" sldId="372"/>
            <ac:spMk id="2" creationId="{00000000-0000-0000-0000-000000000000}"/>
          </ac:spMkLst>
        </pc:spChg>
        <pc:spChg chg="mod ord">
          <ac:chgData name="Keneth Murillo" userId="15843664f9b3ae17" providerId="LiveId" clId="{3DB9EA9D-73B1-4C39-9C18-555A537C9AE5}" dt="2023-03-06T21:20:47.796" v="387" actId="20577"/>
          <ac:spMkLst>
            <pc:docMk/>
            <pc:sldMk cId="1098258618" sldId="372"/>
            <ac:spMk id="4" creationId="{00000000-0000-0000-0000-000000000000}"/>
          </ac:spMkLst>
        </pc:spChg>
      </pc:sldChg>
      <pc:sldChg chg="addSp delSp modSp add del mod chgLayout">
        <pc:chgData name="Keneth Murillo" userId="15843664f9b3ae17" providerId="LiveId" clId="{3DB9EA9D-73B1-4C39-9C18-555A537C9AE5}" dt="2023-03-06T21:12:55.863" v="227" actId="1076"/>
        <pc:sldMkLst>
          <pc:docMk/>
          <pc:sldMk cId="960947558" sldId="373"/>
        </pc:sldMkLst>
        <pc:spChg chg="mod ord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4" creationId="{59B3163A-6473-9336-B290-39E35ADED6CA}"/>
          </ac:spMkLst>
        </pc:spChg>
        <pc:spChg chg="del">
          <ac:chgData name="Keneth Murillo" userId="15843664f9b3ae17" providerId="LiveId" clId="{3DB9EA9D-73B1-4C39-9C18-555A537C9AE5}" dt="2023-03-06T21:12:25.152" v="223" actId="700"/>
          <ac:spMkLst>
            <pc:docMk/>
            <pc:sldMk cId="960947558" sldId="373"/>
            <ac:spMk id="5" creationId="{4550937D-127F-D2EE-DAAD-95579A11E679}"/>
          </ac:spMkLst>
        </pc:spChg>
        <pc:picChg chg="add mod">
          <ac:chgData name="Keneth Murillo" userId="15843664f9b3ae17" providerId="LiveId" clId="{3DB9EA9D-73B1-4C39-9C18-555A537C9AE5}" dt="2023-03-06T21:12:52.015" v="225" actId="1076"/>
          <ac:picMkLst>
            <pc:docMk/>
            <pc:sldMk cId="960947558" sldId="373"/>
            <ac:picMk id="3" creationId="{CFD79394-05D7-B85C-1D7B-4D2EDA81D720}"/>
          </ac:picMkLst>
        </pc:picChg>
        <pc:picChg chg="add mod">
          <ac:chgData name="Keneth Murillo" userId="15843664f9b3ae17" providerId="LiveId" clId="{3DB9EA9D-73B1-4C39-9C18-555A537C9AE5}" dt="2023-03-06T21:12:55.863" v="227" actId="1076"/>
          <ac:picMkLst>
            <pc:docMk/>
            <pc:sldMk cId="960947558" sldId="373"/>
            <ac:picMk id="7" creationId="{10AAFC4A-BCAE-FE34-D24B-B915F56769AE}"/>
          </ac:picMkLst>
        </pc:picChg>
      </pc:sldChg>
      <pc:sldChg chg="addSp delSp modSp add del mod chgLayout">
        <pc:chgData name="Keneth Murillo" userId="15843664f9b3ae17" providerId="LiveId" clId="{3DB9EA9D-73B1-4C39-9C18-555A537C9AE5}" dt="2023-03-06T20:01:51.007" v="101" actId="700"/>
        <pc:sldMkLst>
          <pc:docMk/>
          <pc:sldMk cId="1233703835" sldId="374"/>
        </pc:sldMkLst>
        <pc:spChg chg="add del 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2" creationId="{84466CFD-7C91-01E0-9527-D6E95548DCF9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3" creationId="{E939CAA6-69CA-CCD9-0F08-6FFB070CAC4D}"/>
          </ac:spMkLst>
        </pc:spChg>
        <pc:spChg chg="mod ord">
          <ac:chgData name="Keneth Murillo" userId="15843664f9b3ae17" providerId="LiveId" clId="{3DB9EA9D-73B1-4C39-9C18-555A537C9AE5}" dt="2023-03-06T20:01:51.007" v="101" actId="700"/>
          <ac:spMkLst>
            <pc:docMk/>
            <pc:sldMk cId="1233703835" sldId="374"/>
            <ac:spMk id="4" creationId="{BEEAFF45-377C-8C30-5E6C-A52B06D7AA5D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9.370" v="256" actId="27636"/>
        <pc:sldMkLst>
          <pc:docMk/>
          <pc:sldMk cId="182634712" sldId="375"/>
        </pc:sldMkLst>
        <pc:spChg chg="mod ord">
          <ac:chgData name="Keneth Murillo" userId="15843664f9b3ae17" providerId="LiveId" clId="{3DB9EA9D-73B1-4C39-9C18-555A537C9AE5}" dt="2023-03-06T21:14:44.786" v="242" actId="700"/>
          <ac:spMkLst>
            <pc:docMk/>
            <pc:sldMk cId="182634712" sldId="375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9.370" v="256" actId="27636"/>
          <ac:spMkLst>
            <pc:docMk/>
            <pc:sldMk cId="182634712" sldId="375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25.326" v="254" actId="404"/>
        <pc:sldMkLst>
          <pc:docMk/>
          <pc:sldMk cId="2595856796" sldId="376"/>
        </pc:sldMkLst>
        <pc:spChg chg="mod ord">
          <ac:chgData name="Keneth Murillo" userId="15843664f9b3ae17" providerId="LiveId" clId="{3DB9EA9D-73B1-4C39-9C18-555A537C9AE5}" dt="2023-03-06T21:15:12.087" v="250" actId="700"/>
          <ac:spMkLst>
            <pc:docMk/>
            <pc:sldMk cId="2595856796" sldId="376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5:25.326" v="254" actId="404"/>
          <ac:spMkLst>
            <pc:docMk/>
            <pc:sldMk cId="2595856796" sldId="376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5:42.845" v="259" actId="404"/>
        <pc:sldMkLst>
          <pc:docMk/>
          <pc:sldMk cId="1162230516" sldId="377"/>
        </pc:sldMkLst>
        <pc:spChg chg="mod ord">
          <ac:chgData name="Keneth Murillo" userId="15843664f9b3ae17" providerId="LiveId" clId="{3DB9EA9D-73B1-4C39-9C18-555A537C9AE5}" dt="2023-03-06T21:13:58.769" v="239" actId="368"/>
          <ac:spMkLst>
            <pc:docMk/>
            <pc:sldMk cId="1162230516" sldId="377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5:42.845" v="259" actId="404"/>
          <ac:spMkLst>
            <pc:docMk/>
            <pc:sldMk cId="1162230516" sldId="377"/>
            <ac:spMk id="3" creationId="{528E333D-C10C-E146-C578-3E5137D6DF39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58.931" v="281" actId="368"/>
        <pc:sldMkLst>
          <pc:docMk/>
          <pc:sldMk cId="3776369631" sldId="378"/>
        </pc:sldMkLst>
        <pc:spChg chg="mod ord">
          <ac:chgData name="Keneth Murillo" userId="15843664f9b3ae17" providerId="LiveId" clId="{3DB9EA9D-73B1-4C39-9C18-555A537C9AE5}" dt="2023-03-06T21:16:58.931" v="281" actId="368"/>
          <ac:spMkLst>
            <pc:docMk/>
            <pc:sldMk cId="3776369631" sldId="378"/>
            <ac:spMk id="2" creationId="{470E56E7-FBC0-304F-56A6-7FA9C967BF3D}"/>
          </ac:spMkLst>
        </pc:spChg>
        <pc:spChg chg="mod ord">
          <ac:chgData name="Keneth Murillo" userId="15843664f9b3ae17" providerId="LiveId" clId="{3DB9EA9D-73B1-4C39-9C18-555A537C9AE5}" dt="2023-03-06T21:16:46.802" v="278" actId="14100"/>
          <ac:spMkLst>
            <pc:docMk/>
            <pc:sldMk cId="3776369631" sldId="378"/>
            <ac:spMk id="3" creationId="{528E333D-C10C-E146-C578-3E5137D6DF39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38462767" sldId="38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9303613" sldId="4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832265113" sldId="4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916794637" sldId="4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29295275" sldId="45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0491196" sldId="45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0655236" sldId="50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25888846" sldId="14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57560805" sldId="364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10241983" sldId="37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66953804" sldId="374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2688107" sldId="374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319674004" sldId="374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196612097" sldId="375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85713129" sldId="37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6546176" sldId="37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93390558" sldId="37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38949861" sldId="37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355231403" sldId="3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43367170" sldId="460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139295712" sldId="469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932532130" sldId="470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35327123" sldId="471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073954765" sldId="471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45626139" sldId="4720"/>
        </pc:sldMkLst>
      </pc:sldChg>
      <pc:sldChg chg="modSp mod">
        <pc:chgData name="Keneth Murillo" userId="15843664f9b3ae17" providerId="LiveId" clId="{3DB9EA9D-73B1-4C39-9C18-555A537C9AE5}" dt="2023-03-06T19:58:48.298" v="96" actId="20577"/>
        <pc:sldMkLst>
          <pc:docMk/>
          <pc:sldMk cId="1829298035" sldId="4749"/>
        </pc:sldMkLst>
        <pc:spChg chg="mod">
          <ac:chgData name="Keneth Murillo" userId="15843664f9b3ae17" providerId="LiveId" clId="{3DB9EA9D-73B1-4C39-9C18-555A537C9AE5}" dt="2023-03-06T19:58:48.298" v="96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38536586" sldId="477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62882304" sldId="477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015764883" sldId="478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0452400" sldId="478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516362077" sldId="4797"/>
        </pc:sldMkLst>
      </pc:sldChg>
      <pc:sldChg chg="modSp add del mod">
        <pc:chgData name="Keneth Murillo" userId="15843664f9b3ae17" providerId="LiveId" clId="{3DB9EA9D-73B1-4C39-9C18-555A537C9AE5}" dt="2023-03-06T21:16:54.117" v="280" actId="368"/>
        <pc:sldMkLst>
          <pc:docMk/>
          <pc:sldMk cId="576451669" sldId="4798"/>
        </pc:sldMkLst>
        <pc:spChg chg="mod">
          <ac:chgData name="Keneth Murillo" userId="15843664f9b3ae17" providerId="LiveId" clId="{3DB9EA9D-73B1-4C39-9C18-555A537C9AE5}" dt="2023-03-06T21:16:54.117" v="280" actId="368"/>
          <ac:spMkLst>
            <pc:docMk/>
            <pc:sldMk cId="576451669" sldId="4798"/>
            <ac:spMk id="2" creationId="{F271A159-BD62-98D8-7CB1-321330CFB991}"/>
          </ac:spMkLst>
        </pc:spChg>
        <pc:spChg chg="mod">
          <ac:chgData name="Keneth Murillo" userId="15843664f9b3ae17" providerId="LiveId" clId="{3DB9EA9D-73B1-4C39-9C18-555A537C9AE5}" dt="2023-03-06T20:04:20.822" v="150" actId="255"/>
          <ac:spMkLst>
            <pc:docMk/>
            <pc:sldMk cId="576451669" sldId="4798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7:22.015" v="284" actId="14100"/>
        <pc:sldMkLst>
          <pc:docMk/>
          <pc:sldMk cId="1757538722" sldId="4799"/>
        </pc:sldMkLst>
        <pc:spChg chg="mod ord">
          <ac:chgData name="Keneth Murillo" userId="15843664f9b3ae17" providerId="LiveId" clId="{3DB9EA9D-73B1-4C39-9C18-555A537C9AE5}" dt="2023-03-06T21:17:16.442" v="283" actId="700"/>
          <ac:spMkLst>
            <pc:docMk/>
            <pc:sldMk cId="1757538722" sldId="4799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7:22.015" v="284" actId="14100"/>
          <ac:spMkLst>
            <pc:docMk/>
            <pc:sldMk cId="1757538722" sldId="4799"/>
            <ac:spMk id="3" creationId="{DC4EFD53-8FB9-389E-E1C5-7104F7CC9803}"/>
          </ac:spMkLst>
        </pc:spChg>
      </pc:sldChg>
      <pc:sldChg chg="modSp add del mod modClrScheme chgLayout">
        <pc:chgData name="Keneth Murillo" userId="15843664f9b3ae17" providerId="LiveId" clId="{3DB9EA9D-73B1-4C39-9C18-555A537C9AE5}" dt="2023-03-06T21:16:24.659" v="275" actId="404"/>
        <pc:sldMkLst>
          <pc:docMk/>
          <pc:sldMk cId="1458151661" sldId="4800"/>
        </pc:sldMkLst>
        <pc:spChg chg="mod ord">
          <ac:chgData name="Keneth Murillo" userId="15843664f9b3ae17" providerId="LiveId" clId="{3DB9EA9D-73B1-4C39-9C18-555A537C9AE5}" dt="2023-03-06T21:15:52.133" v="261" actId="700"/>
          <ac:spMkLst>
            <pc:docMk/>
            <pc:sldMk cId="1458151661" sldId="4800"/>
            <ac:spMk id="2" creationId="{F271A159-BD62-98D8-7CB1-321330CFB991}"/>
          </ac:spMkLst>
        </pc:spChg>
        <pc:spChg chg="mod ord">
          <ac:chgData name="Keneth Murillo" userId="15843664f9b3ae17" providerId="LiveId" clId="{3DB9EA9D-73B1-4C39-9C18-555A537C9AE5}" dt="2023-03-06T21:16:24.659" v="275" actId="404"/>
          <ac:spMkLst>
            <pc:docMk/>
            <pc:sldMk cId="1458151661" sldId="4800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73959660" sldId="481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654472301" sldId="48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484795713" sldId="4893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3960590045" sldId="4896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193117622" sldId="489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72695434" sldId="490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98860370" sldId="4907"/>
        </pc:sldMkLst>
      </pc:sldChg>
      <pc:sldChg chg="del">
        <pc:chgData name="Keneth Murillo" userId="15843664f9b3ae17" providerId="LiveId" clId="{3DB9EA9D-73B1-4C39-9C18-555A537C9AE5}" dt="2023-03-06T21:06:37.921" v="179" actId="18676"/>
        <pc:sldMkLst>
          <pc:docMk/>
          <pc:sldMk cId="2031079181" sldId="490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31022058" sldId="491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323016863" sldId="492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597205193" sldId="492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6195827" sldId="492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031594096" sldId="492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91774587" sldId="492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114253210" sldId="492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37135416" sldId="492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53207655" sldId="492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821301563" sldId="4929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16846670" sldId="4930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263191326" sldId="4961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21223720" sldId="4962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293217698" sldId="4963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745478944" sldId="4964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647136765" sldId="4965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4213501987" sldId="4966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3414962076" sldId="4967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1833558616" sldId="4968"/>
        </pc:sldMkLst>
      </pc:sldChg>
      <pc:sldChg chg="del">
        <pc:chgData name="Keneth Murillo" userId="15843664f9b3ae17" providerId="LiveId" clId="{3DB9EA9D-73B1-4C39-9C18-555A537C9AE5}" dt="2023-03-06T21:07:52.205" v="181" actId="2696"/>
        <pc:sldMkLst>
          <pc:docMk/>
          <pc:sldMk cId="277664639" sldId="4969"/>
        </pc:sldMkLst>
      </pc:sldChg>
      <pc:sldChg chg="del">
        <pc:chgData name="Keneth Murillo" userId="15843664f9b3ae17" providerId="LiveId" clId="{3DB9EA9D-73B1-4C39-9C18-555A537C9AE5}" dt="2023-03-06T19:57:00.241" v="44"/>
        <pc:sldMkLst>
          <pc:docMk/>
          <pc:sldMk cId="1711060026" sldId="4970"/>
        </pc:sldMkLst>
      </pc:sldChg>
      <pc:sldChg chg="del">
        <pc:chgData name="Keneth Murillo" userId="15843664f9b3ae17" providerId="LiveId" clId="{3DB9EA9D-73B1-4C39-9C18-555A537C9AE5}" dt="2023-03-06T19:56:36.443" v="26"/>
        <pc:sldMkLst>
          <pc:docMk/>
          <pc:sldMk cId="1744942923" sldId="4970"/>
        </pc:sldMkLst>
      </pc:sldChg>
      <pc:sldChg chg="add del">
        <pc:chgData name="Keneth Murillo" userId="15843664f9b3ae17" providerId="LiveId" clId="{3DB9EA9D-73B1-4C39-9C18-555A537C9AE5}" dt="2023-03-06T19:56:17.963" v="13"/>
        <pc:sldMkLst>
          <pc:docMk/>
          <pc:sldMk cId="3580233306" sldId="4970"/>
        </pc:sldMkLst>
      </pc:sldChg>
      <pc:sldChg chg="modNotesTx">
        <pc:chgData name="Keneth Murillo" userId="15843664f9b3ae17" providerId="LiveId" clId="{3DB9EA9D-73B1-4C39-9C18-555A537C9AE5}" dt="2023-03-06T21:13:05.553" v="228" actId="404"/>
        <pc:sldMkLst>
          <pc:docMk/>
          <pc:sldMk cId="4030548710" sldId="4970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73548325" sldId="4971"/>
        </pc:sldMkLst>
      </pc:sldChg>
      <pc:sldChg chg="add">
        <pc:chgData name="Keneth Murillo" userId="15843664f9b3ae17" providerId="LiveId" clId="{3DB9EA9D-73B1-4C39-9C18-555A537C9AE5}" dt="2023-03-06T21:07:25.975" v="180"/>
        <pc:sldMkLst>
          <pc:docMk/>
          <pc:sldMk cId="4168532700" sldId="4971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845907873" sldId="4972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757733726" sldId="497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89766857" sldId="497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078283594" sldId="497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563940172" sldId="497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216165" sldId="4977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5588264" sldId="4978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5588264" sldId="4978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219049508" sldId="497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219049508" sldId="4979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120032" sldId="4980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120032" sldId="4980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330414779" sldId="498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330414779" sldId="4981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35016124" sldId="498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35016124" sldId="4982"/>
            <ac:spMk id="3" creationId="{528E333D-C10C-E146-C578-3E5137D6DF39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975659086" sldId="4983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975659086" sldId="4983"/>
            <ac:spMk id="3" creationId="{DC4EFD53-8FB9-389E-E1C5-7104F7CC9803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3132533625" sldId="4984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3132533625" sldId="4984"/>
            <ac:spMk id="3" creationId="{DC4EFD53-8FB9-389E-E1C5-7104F7CC9803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683890026" sldId="498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015572529" sldId="498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434322866" sldId="4987"/>
        </pc:sldMkLst>
      </pc:sldChg>
      <pc:sldChg chg="del modNotes">
        <pc:chgData name="Keneth Murillo" userId="15843664f9b3ae17" providerId="LiveId" clId="{3DB9EA9D-73B1-4C39-9C18-555A537C9AE5}" dt="2023-03-06T19:56:59.274" v="42"/>
        <pc:sldMkLst>
          <pc:docMk/>
          <pc:sldMk cId="1391121299" sldId="4988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2233085334" sldId="4989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2233085334" sldId="4989"/>
            <ac:spMk id="12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45662414" sldId="4990"/>
        </pc:sldMkLst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365691068" sldId="4991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365691068" sldId="4991"/>
            <ac:spMk id="4" creationId="{00000000-0000-0000-0000-000000000000}"/>
          </ac:spMkLst>
        </pc:spChg>
      </pc:sldChg>
      <pc:sldChg chg="modSp del mod">
        <pc:chgData name="Keneth Murillo" userId="15843664f9b3ae17" providerId="LiveId" clId="{3DB9EA9D-73B1-4C39-9C18-555A537C9AE5}" dt="2023-03-06T19:56:59.274" v="42"/>
        <pc:sldMkLst>
          <pc:docMk/>
          <pc:sldMk cId="1154807735" sldId="4992"/>
        </pc:sldMkLst>
        <pc:spChg chg="mod">
          <ac:chgData name="Keneth Murillo" userId="15843664f9b3ae17" providerId="LiveId" clId="{3DB9EA9D-73B1-4C39-9C18-555A537C9AE5}" dt="2023-03-06T19:56:59.274" v="42"/>
          <ac:spMkLst>
            <pc:docMk/>
            <pc:sldMk cId="1154807735" sldId="4992"/>
            <ac:spMk id="4" creationId="{00000000-0000-0000-0000-000000000000}"/>
          </ac:spMkLst>
        </pc:spChg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610867790" sldId="4993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238465020" sldId="4994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261725770" sldId="4995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1404493742" sldId="4996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102006765" sldId="4997"/>
        </pc:sldMkLst>
      </pc:sldChg>
      <pc:sldChg chg="del">
        <pc:chgData name="Keneth Murillo" userId="15843664f9b3ae17" providerId="LiveId" clId="{3DB9EA9D-73B1-4C39-9C18-555A537C9AE5}" dt="2023-03-06T19:56:59.274" v="42"/>
        <pc:sldMkLst>
          <pc:docMk/>
          <pc:sldMk cId="3367608067" sldId="4998"/>
        </pc:sldMkLst>
      </pc:sldChg>
      <pc:sldMasterChg chg="delSldLayout">
        <pc:chgData name="Keneth Murillo" userId="15843664f9b3ae17" providerId="LiveId" clId="{3DB9EA9D-73B1-4C39-9C18-555A537C9AE5}" dt="2023-03-06T21:07:52.205" v="181" actId="2696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564712285" sldId="214748460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558602180" sldId="214748460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88570895" sldId="2147484608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4218448410" sldId="2147484610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741681300" sldId="2147484614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38354509" sldId="2147484615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2998567953" sldId="2147484616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3966050333" sldId="2147484617"/>
          </pc:sldLayoutMkLst>
        </pc:sldLayoutChg>
        <pc:sldLayoutChg chg="del">
          <pc:chgData name="Keneth Murillo" userId="15843664f9b3ae17" providerId="LiveId" clId="{3DB9EA9D-73B1-4C39-9C18-555A537C9AE5}" dt="2023-03-06T21:07:52.205" v="181" actId="2696"/>
          <pc:sldLayoutMkLst>
            <pc:docMk/>
            <pc:sldMasterMk cId="1881724970" sldId="2147484551"/>
            <pc:sldLayoutMk cId="1613075637" sldId="2147484621"/>
          </pc:sldLayoutMkLst>
        </pc:sldLayoutChg>
        <pc:sldLayoutChg chg="del">
          <pc:chgData name="Keneth Murillo" userId="15843664f9b3ae17" providerId="LiveId" clId="{3DB9EA9D-73B1-4C39-9C18-555A537C9AE5}" dt="2023-03-06T19:58:55.380" v="97" actId="47"/>
          <pc:sldLayoutMkLst>
            <pc:docMk/>
            <pc:sldMasterMk cId="1881724970" sldId="2147484551"/>
            <pc:sldLayoutMk cId="3195157180" sldId="2147484622"/>
          </pc:sldLayoutMkLst>
        </pc:sldLayoutChg>
        <pc:sldLayoutChg chg="del">
          <pc:chgData name="Keneth Murillo" userId="15843664f9b3ae17" providerId="LiveId" clId="{3DB9EA9D-73B1-4C39-9C18-555A537C9AE5}" dt="2023-03-06T19:59:25.361" v="99" actId="47"/>
          <pc:sldLayoutMkLst>
            <pc:docMk/>
            <pc:sldMasterMk cId="1881724970" sldId="2147484551"/>
            <pc:sldLayoutMk cId="2689186879" sldId="2147484628"/>
          </pc:sldLayoutMkLst>
        </pc:sldLayoutChg>
      </pc:sldMasterChg>
    </pc:docChg>
  </pc:docChgLst>
  <pc:docChgLst>
    <pc:chgData name="Keneth Murillo" userId="15843664f9b3ae17" providerId="LiveId" clId="{0F036027-EC12-4604-A080-550C44B90801}"/>
    <pc:docChg chg="undo redo custSel addSld delSld modSld modSection">
      <pc:chgData name="Keneth Murillo" userId="15843664f9b3ae17" providerId="LiveId" clId="{0F036027-EC12-4604-A080-550C44B90801}" dt="2023-03-08T19:58:11.730" v="119" actId="1076"/>
      <pc:docMkLst>
        <pc:docMk/>
      </pc:docMkLst>
      <pc:sldChg chg="add del">
        <pc:chgData name="Keneth Murillo" userId="15843664f9b3ae17" providerId="LiveId" clId="{0F036027-EC12-4604-A080-550C44B90801}" dt="2023-03-08T19:46:03.610" v="13" actId="47"/>
        <pc:sldMkLst>
          <pc:docMk/>
          <pc:sldMk cId="3482744946" sldId="257"/>
        </pc:sldMkLst>
      </pc:sldChg>
      <pc:sldChg chg="addSp delSp modSp add del mod modClrScheme chgLayout">
        <pc:chgData name="Keneth Murillo" userId="15843664f9b3ae17" providerId="LiveId" clId="{0F036027-EC12-4604-A080-550C44B90801}" dt="2023-03-08T19:46:53.793" v="18" actId="478"/>
        <pc:sldMkLst>
          <pc:docMk/>
          <pc:sldMk cId="1918333189" sldId="258"/>
        </pc:sldMkLst>
        <pc:spChg chg="mod ord">
          <ac:chgData name="Keneth Murillo" userId="15843664f9b3ae17" providerId="LiveId" clId="{0F036027-EC12-4604-A080-550C44B90801}" dt="2023-03-08T19:46:51.355" v="17" actId="700"/>
          <ac:spMkLst>
            <pc:docMk/>
            <pc:sldMk cId="1918333189" sldId="258"/>
            <ac:spMk id="2" creationId="{DE56A865-1C90-88F8-D0DD-245588284071}"/>
          </ac:spMkLst>
        </pc:spChg>
        <pc:spChg chg="add del mod ord">
          <ac:chgData name="Keneth Murillo" userId="15843664f9b3ae17" providerId="LiveId" clId="{0F036027-EC12-4604-A080-550C44B90801}" dt="2023-03-08T19:46:39.167" v="16" actId="700"/>
          <ac:spMkLst>
            <pc:docMk/>
            <pc:sldMk cId="1918333189" sldId="258"/>
            <ac:spMk id="3" creationId="{20C0CB9A-2D56-D2D7-2A42-CB5E8ED332D1}"/>
          </ac:spMkLst>
        </pc:spChg>
        <pc:spChg chg="add del mod ord">
          <ac:chgData name="Keneth Murillo" userId="15843664f9b3ae17" providerId="LiveId" clId="{0F036027-EC12-4604-A080-550C44B90801}" dt="2023-03-08T19:46:53.793" v="18" actId="478"/>
          <ac:spMkLst>
            <pc:docMk/>
            <pc:sldMk cId="1918333189" sldId="258"/>
            <ac:spMk id="4" creationId="{2F250C6B-E20E-E465-7141-EEAAEA45A63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08.294" v="32" actId="478"/>
        <pc:sldMkLst>
          <pc:docMk/>
          <pc:sldMk cId="3854270199" sldId="260"/>
        </pc:sldMkLst>
        <pc:spChg chg="mod ord">
          <ac:chgData name="Keneth Murillo" userId="15843664f9b3ae17" providerId="LiveId" clId="{0F036027-EC12-4604-A080-550C44B90801}" dt="2023-03-08T19:48:06.184" v="31" actId="700"/>
          <ac:spMkLst>
            <pc:docMk/>
            <pc:sldMk cId="3854270199" sldId="260"/>
            <ac:spMk id="2" creationId="{DCE2C4A9-000D-A285-A8C2-37E5EC70766A}"/>
          </ac:spMkLst>
        </pc:spChg>
        <pc:spChg chg="add del mod ord">
          <ac:chgData name="Keneth Murillo" userId="15843664f9b3ae17" providerId="LiveId" clId="{0F036027-EC12-4604-A080-550C44B90801}" dt="2023-03-08T19:48:08.294" v="32" actId="478"/>
          <ac:spMkLst>
            <pc:docMk/>
            <pc:sldMk cId="3854270199" sldId="260"/>
            <ac:spMk id="4" creationId="{D6DA5A04-DAE4-0021-FBCB-B97F436C38DC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48:16.153" v="34" actId="478"/>
        <pc:sldMkLst>
          <pc:docMk/>
          <pc:sldMk cId="2315407373" sldId="261"/>
        </pc:sldMkLst>
        <pc:spChg chg="mod ord">
          <ac:chgData name="Keneth Murillo" userId="15843664f9b3ae17" providerId="LiveId" clId="{0F036027-EC12-4604-A080-550C44B90801}" dt="2023-03-08T19:48:14.366" v="33" actId="700"/>
          <ac:spMkLst>
            <pc:docMk/>
            <pc:sldMk cId="2315407373" sldId="261"/>
            <ac:spMk id="2" creationId="{09D56BA7-5F98-977F-0DE1-65ABAD7DAD77}"/>
          </ac:spMkLst>
        </pc:spChg>
        <pc:spChg chg="add del mod ord">
          <ac:chgData name="Keneth Murillo" userId="15843664f9b3ae17" providerId="LiveId" clId="{0F036027-EC12-4604-A080-550C44B90801}" dt="2023-03-08T19:48:16.153" v="34" actId="478"/>
          <ac:spMkLst>
            <pc:docMk/>
            <pc:sldMk cId="2315407373" sldId="261"/>
            <ac:spMk id="4" creationId="{B83A7F5C-3C26-7B1D-224E-CC59DDCDC432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648776216" sldId="265"/>
        </pc:sldMkLst>
      </pc:sldChg>
      <pc:sldChg chg="modSp add del mod modClrScheme chgLayout">
        <pc:chgData name="Keneth Murillo" userId="15843664f9b3ae17" providerId="LiveId" clId="{0F036027-EC12-4604-A080-550C44B90801}" dt="2023-03-08T19:57:54.643" v="115" actId="700"/>
        <pc:sldMkLst>
          <pc:docMk/>
          <pc:sldMk cId="0" sldId="281"/>
        </pc:sldMkLst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3" creationId="{00000000-0000-0000-0000-000000000000}"/>
          </ac:spMkLst>
        </pc:spChg>
        <pc:spChg chg="mod ord">
          <ac:chgData name="Keneth Murillo" userId="15843664f9b3ae17" providerId="LiveId" clId="{0F036027-EC12-4604-A080-550C44B90801}" dt="2023-03-08T19:57:54.643" v="115" actId="700"/>
          <ac:spMkLst>
            <pc:docMk/>
            <pc:sldMk cId="0" sldId="281"/>
            <ac:spMk id="4" creationId="{00000000-0000-0000-0000-000000000000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6258968" sldId="293"/>
        </pc:sldMkLst>
      </pc:sldChg>
      <pc:sldChg chg="addSp delSp modSp add del mod modClrScheme chgLayout">
        <pc:chgData name="Keneth Murillo" userId="15843664f9b3ae17" providerId="LiveId" clId="{0F036027-EC12-4604-A080-550C44B90801}" dt="2023-03-08T19:48:22.674" v="36" actId="478"/>
        <pc:sldMkLst>
          <pc:docMk/>
          <pc:sldMk cId="0" sldId="314"/>
        </pc:sldMkLst>
        <pc:spChg chg="add del mod ord">
          <ac:chgData name="Keneth Murillo" userId="15843664f9b3ae17" providerId="LiveId" clId="{0F036027-EC12-4604-A080-550C44B90801}" dt="2023-03-08T19:48:22.674" v="36" actId="478"/>
          <ac:spMkLst>
            <pc:docMk/>
            <pc:sldMk cId="0" sldId="314"/>
            <ac:spMk id="2" creationId="{6D89C906-98E7-3AD0-AA56-0407D9E4FC9C}"/>
          </ac:spMkLst>
        </pc:spChg>
        <pc:spChg chg="mod ord">
          <ac:chgData name="Keneth Murillo" userId="15843664f9b3ae17" providerId="LiveId" clId="{0F036027-EC12-4604-A080-550C44B90801}" dt="2023-03-08T19:48:21.179" v="35" actId="700"/>
          <ac:spMkLst>
            <pc:docMk/>
            <pc:sldMk cId="0" sldId="314"/>
            <ac:spMk id="6" creationId="{AD065936-53FC-5DA1-E7CB-9E8E040ADF5F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0:38.564" v="41" actId="1076"/>
        <pc:sldMkLst>
          <pc:docMk/>
          <pc:sldMk cId="0" sldId="315"/>
        </pc:sldMkLst>
        <pc:spChg chg="mod ord">
          <ac:chgData name="Keneth Murillo" userId="15843664f9b3ae17" providerId="LiveId" clId="{0F036027-EC12-4604-A080-550C44B90801}" dt="2023-03-08T19:49:54.689" v="38" actId="700"/>
          <ac:spMkLst>
            <pc:docMk/>
            <pc:sldMk cId="0" sldId="315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0:38.564" v="41" actId="1076"/>
          <ac:spMkLst>
            <pc:docMk/>
            <pc:sldMk cId="0" sldId="315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49:57.554" v="39" actId="478"/>
          <ac:spMkLst>
            <pc:docMk/>
            <pc:sldMk cId="0" sldId="315"/>
            <ac:spMk id="4" creationId="{BE626CEC-722F-0901-903A-4389E4FA2C81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07.792" v="47" actId="14100"/>
        <pc:sldMkLst>
          <pc:docMk/>
          <pc:sldMk cId="0" sldId="316"/>
        </pc:sldMkLst>
        <pc:spChg chg="add del mod ord">
          <ac:chgData name="Keneth Murillo" userId="15843664f9b3ae17" providerId="LiveId" clId="{0F036027-EC12-4604-A080-550C44B90801}" dt="2023-03-08T19:51:03.129" v="45" actId="478"/>
          <ac:spMkLst>
            <pc:docMk/>
            <pc:sldMk cId="0" sldId="316"/>
            <ac:spMk id="2" creationId="{7A73B6FD-5EDA-E866-8C2E-356F2854F380}"/>
          </ac:spMkLst>
        </pc:spChg>
        <pc:spChg chg="add del mod ord">
          <ac:chgData name="Keneth Murillo" userId="15843664f9b3ae17" providerId="LiveId" clId="{0F036027-EC12-4604-A080-550C44B90801}" dt="2023-03-08T19:51:04.578" v="46" actId="478"/>
          <ac:spMkLst>
            <pc:docMk/>
            <pc:sldMk cId="0" sldId="316"/>
            <ac:spMk id="4" creationId="{27205B97-6DC9-FAC6-8BE0-C770369FF2FA}"/>
          </ac:spMkLst>
        </pc:spChg>
        <pc:picChg chg="mod">
          <ac:chgData name="Keneth Murillo" userId="15843664f9b3ae17" providerId="LiveId" clId="{0F036027-EC12-4604-A080-550C44B90801}" dt="2023-03-08T19:51:07.792" v="47" actId="14100"/>
          <ac:picMkLst>
            <pc:docMk/>
            <pc:sldMk cId="0" sldId="316"/>
            <ac:picMk id="3" creationId="{00000000-0000-0000-0000-000000000000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1:19.994" v="50" actId="1076"/>
        <pc:sldMkLst>
          <pc:docMk/>
          <pc:sldMk cId="0" sldId="317"/>
        </pc:sldMkLst>
        <pc:spChg chg="mod">
          <ac:chgData name="Keneth Murillo" userId="15843664f9b3ae17" providerId="LiveId" clId="{0F036027-EC12-4604-A080-550C44B90801}" dt="2023-03-08T19:51:19.994" v="50" actId="1076"/>
          <ac:spMkLst>
            <pc:docMk/>
            <pc:sldMk cId="0" sldId="317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17.133" v="49" actId="478"/>
          <ac:spMkLst>
            <pc:docMk/>
            <pc:sldMk cId="0" sldId="317"/>
            <ac:spMk id="254" creationId="{A549C70D-6D68-8718-7873-C74C1A6229CA}"/>
          </ac:spMkLst>
        </pc:spChg>
        <pc:spChg chg="mod ord">
          <ac:chgData name="Keneth Murillo" userId="15843664f9b3ae17" providerId="LiveId" clId="{0F036027-EC12-4604-A080-550C44B90801}" dt="2023-03-08T19:51:14.465" v="48" actId="700"/>
          <ac:spMkLst>
            <pc:docMk/>
            <pc:sldMk cId="0" sldId="317"/>
            <ac:spMk id="257" creationId="{F8C3F802-C41F-1FFD-0FD0-E19D593DD1B2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40.529" v="56" actId="1076"/>
        <pc:sldMkLst>
          <pc:docMk/>
          <pc:sldMk cId="0" sldId="318"/>
        </pc:sldMkLst>
        <pc:spChg chg="mod ord">
          <ac:chgData name="Keneth Murillo" userId="15843664f9b3ae17" providerId="LiveId" clId="{0F036027-EC12-4604-A080-550C44B90801}" dt="2023-03-08T19:51:40.529" v="56" actId="1076"/>
          <ac:spMkLst>
            <pc:docMk/>
            <pc:sldMk cId="0" sldId="318"/>
            <ac:spMk id="2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1:29.366" v="52" actId="478"/>
          <ac:spMkLst>
            <pc:docMk/>
            <pc:sldMk cId="0" sldId="318"/>
            <ac:spMk id="3" creationId="{D7292616-9B2A-CD0D-C2A3-F2F929724AF8}"/>
          </ac:spMkLst>
        </pc:spChg>
        <pc:spChg chg="add del mod ord">
          <ac:chgData name="Keneth Murillo" userId="15843664f9b3ae17" providerId="LiveId" clId="{0F036027-EC12-4604-A080-550C44B90801}" dt="2023-03-08T19:51:37.162" v="55" actId="478"/>
          <ac:spMkLst>
            <pc:docMk/>
            <pc:sldMk cId="0" sldId="318"/>
            <ac:spMk id="4" creationId="{713ACF2D-952C-3086-ACE5-D716BE52072B}"/>
          </ac:spMkLst>
        </pc:spChg>
        <pc:spChg chg="add del">
          <ac:chgData name="Keneth Murillo" userId="15843664f9b3ae17" providerId="LiveId" clId="{0F036027-EC12-4604-A080-550C44B90801}" dt="2023-03-08T19:51:34.576" v="54" actId="478"/>
          <ac:spMkLst>
            <pc:docMk/>
            <pc:sldMk cId="0" sldId="318"/>
            <ac:spMk id="10" creationId="{F98F84F9-90B2-AED4-A6B0-A0E307F877CA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21.476" v="73"/>
        <pc:sldMkLst>
          <pc:docMk/>
          <pc:sldMk cId="0" sldId="319"/>
        </pc:sldMkLst>
        <pc:spChg chg="mod ord">
          <ac:chgData name="Keneth Murillo" userId="15843664f9b3ae17" providerId="LiveId" clId="{0F036027-EC12-4604-A080-550C44B90801}" dt="2023-03-08T19:52:14.298" v="69" actId="700"/>
          <ac:spMkLst>
            <pc:docMk/>
            <pc:sldMk cId="0" sldId="319"/>
            <ac:spMk id="2" creationId="{00000000-0000-0000-0000-000000000000}"/>
          </ac:spMkLst>
        </pc:spChg>
        <pc:spChg chg="del mod">
          <ac:chgData name="Keneth Murillo" userId="15843664f9b3ae17" providerId="LiveId" clId="{0F036027-EC12-4604-A080-550C44B90801}" dt="2023-03-08T19:52:20.436" v="72"/>
          <ac:spMkLst>
            <pc:docMk/>
            <pc:sldMk cId="0" sldId="319"/>
            <ac:spMk id="3" creationId="{00000000-0000-0000-0000-000000000000}"/>
          </ac:spMkLst>
        </pc:spChg>
        <pc:spChg chg="add mod ord">
          <ac:chgData name="Keneth Murillo" userId="15843664f9b3ae17" providerId="LiveId" clId="{0F036027-EC12-4604-A080-550C44B90801}" dt="2023-03-08T19:52:21.476" v="73"/>
          <ac:spMkLst>
            <pc:docMk/>
            <pc:sldMk cId="0" sldId="319"/>
            <ac:spMk id="4" creationId="{A28E9B83-0397-A070-0AA8-4C00F785897B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2:47.297" v="81" actId="20577"/>
        <pc:sldMkLst>
          <pc:docMk/>
          <pc:sldMk cId="0" sldId="320"/>
        </pc:sldMkLst>
        <pc:spChg chg="mod ord">
          <ac:chgData name="Keneth Murillo" userId="15843664f9b3ae17" providerId="LiveId" clId="{0F036027-EC12-4604-A080-550C44B90801}" dt="2023-03-08T19:52:30.882" v="74" actId="700"/>
          <ac:spMkLst>
            <pc:docMk/>
            <pc:sldMk cId="0" sldId="320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2:47.297" v="81" actId="20577"/>
          <ac:spMkLst>
            <pc:docMk/>
            <pc:sldMk cId="0" sldId="320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2:33.228" v="75" actId="478"/>
          <ac:spMkLst>
            <pc:docMk/>
            <pc:sldMk cId="0" sldId="320"/>
            <ac:spMk id="4" creationId="{53FC399B-D8FE-D777-247F-F84BB2B457D9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08.540" v="84" actId="20577"/>
        <pc:sldMkLst>
          <pc:docMk/>
          <pc:sldMk cId="0" sldId="321"/>
        </pc:sldMkLst>
        <pc:spChg chg="mod ord">
          <ac:chgData name="Keneth Murillo" userId="15843664f9b3ae17" providerId="LiveId" clId="{0F036027-EC12-4604-A080-550C44B90801}" dt="2023-03-08T19:53:03.328" v="82" actId="700"/>
          <ac:spMkLst>
            <pc:docMk/>
            <pc:sldMk cId="0" sldId="321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08.540" v="84" actId="20577"/>
          <ac:spMkLst>
            <pc:docMk/>
            <pc:sldMk cId="0" sldId="321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06.789" v="83" actId="478"/>
          <ac:spMkLst>
            <pc:docMk/>
            <pc:sldMk cId="0" sldId="321"/>
            <ac:spMk id="4" creationId="{5E95F935-2998-D012-2755-C11583799CD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20.030" v="87" actId="20577"/>
        <pc:sldMkLst>
          <pc:docMk/>
          <pc:sldMk cId="0" sldId="322"/>
        </pc:sldMkLst>
        <pc:spChg chg="mod ord">
          <ac:chgData name="Keneth Murillo" userId="15843664f9b3ae17" providerId="LiveId" clId="{0F036027-EC12-4604-A080-550C44B90801}" dt="2023-03-08T19:53:15.703" v="85" actId="700"/>
          <ac:spMkLst>
            <pc:docMk/>
            <pc:sldMk cId="0" sldId="322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20.030" v="87" actId="20577"/>
          <ac:spMkLst>
            <pc:docMk/>
            <pc:sldMk cId="0" sldId="322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17.756" v="86" actId="478"/>
          <ac:spMkLst>
            <pc:docMk/>
            <pc:sldMk cId="0" sldId="322"/>
            <ac:spMk id="4" creationId="{E542A6BD-F171-F7DC-B0D3-1DAA4530B828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3:34.882" v="92" actId="1076"/>
        <pc:sldMkLst>
          <pc:docMk/>
          <pc:sldMk cId="0" sldId="323"/>
        </pc:sldMkLst>
        <pc:spChg chg="mod ord">
          <ac:chgData name="Keneth Murillo" userId="15843664f9b3ae17" providerId="LiveId" clId="{0F036027-EC12-4604-A080-550C44B90801}" dt="2023-03-08T19:53:26.572" v="88" actId="700"/>
          <ac:spMkLst>
            <pc:docMk/>
            <pc:sldMk cId="0" sldId="323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3:31.093" v="91" actId="20577"/>
          <ac:spMkLst>
            <pc:docMk/>
            <pc:sldMk cId="0" sldId="323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3:28.397" v="89" actId="478"/>
          <ac:spMkLst>
            <pc:docMk/>
            <pc:sldMk cId="0" sldId="323"/>
            <ac:spMk id="5" creationId="{AFF81D06-E76C-B0C0-B7DB-9311BA5350A7}"/>
          </ac:spMkLst>
        </pc:spChg>
        <pc:picChg chg="mod">
          <ac:chgData name="Keneth Murillo" userId="15843664f9b3ae17" providerId="LiveId" clId="{0F036027-EC12-4604-A080-550C44B90801}" dt="2023-03-08T19:53:34.882" v="92" actId="1076"/>
          <ac:picMkLst>
            <pc:docMk/>
            <pc:sldMk cId="0" sldId="323"/>
            <ac:picMk id="4" creationId="{00000000-0000-0000-0000-000000000000}"/>
          </ac:picMkLst>
        </pc:picChg>
      </pc:sldChg>
      <pc:sldChg chg="modSp add del mod modClrScheme chgLayout">
        <pc:chgData name="Keneth Murillo" userId="15843664f9b3ae17" providerId="LiveId" clId="{0F036027-EC12-4604-A080-550C44B90801}" dt="2023-03-08T19:53:45.068" v="93" actId="700"/>
        <pc:sldMkLst>
          <pc:docMk/>
          <pc:sldMk cId="0" sldId="324"/>
        </pc:sldMkLst>
        <pc:spChg chg="mod ord">
          <ac:chgData name="Keneth Murillo" userId="15843664f9b3ae17" providerId="LiveId" clId="{0F036027-EC12-4604-A080-550C44B90801}" dt="2023-03-08T19:53:45.068" v="93" actId="700"/>
          <ac:spMkLst>
            <pc:docMk/>
            <pc:sldMk cId="0" sldId="324"/>
            <ac:spMk id="2" creationId="{00000000-0000-0000-0000-000000000000}"/>
          </ac:spMkLst>
        </pc:spChg>
      </pc:sldChg>
      <pc:sldChg chg="modSp add del mod modClrScheme chgLayout">
        <pc:chgData name="Keneth Murillo" userId="15843664f9b3ae17" providerId="LiveId" clId="{0F036027-EC12-4604-A080-550C44B90801}" dt="2023-03-08T19:53:59.056" v="95" actId="207"/>
        <pc:sldMkLst>
          <pc:docMk/>
          <pc:sldMk cId="0" sldId="325"/>
        </pc:sldMkLst>
        <pc:spChg chg="mod ord">
          <ac:chgData name="Keneth Murillo" userId="15843664f9b3ae17" providerId="LiveId" clId="{0F036027-EC12-4604-A080-550C44B90801}" dt="2023-03-08T19:53:59.056" v="95" actId="207"/>
          <ac:spMkLst>
            <pc:docMk/>
            <pc:sldMk cId="0" sldId="325"/>
            <ac:spMk id="3" creationId="{00000000-0000-0000-0000-000000000000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7:43.651" v="114" actId="20577"/>
        <pc:sldMkLst>
          <pc:docMk/>
          <pc:sldMk cId="0" sldId="326"/>
        </pc:sldMkLst>
        <pc:spChg chg="mod or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2" creationId="{00000000-0000-0000-0000-000000000000}"/>
          </ac:spMkLst>
        </pc:spChg>
        <pc:spChg chg="mod">
          <ac:chgData name="Keneth Murillo" userId="15843664f9b3ae17" providerId="LiveId" clId="{0F036027-EC12-4604-A080-550C44B90801}" dt="2023-03-08T19:57:43.651" v="114" actId="20577"/>
          <ac:spMkLst>
            <pc:docMk/>
            <pc:sldMk cId="0" sldId="326"/>
            <ac:spMk id="3" creationId="{00000000-0000-0000-0000-000000000000}"/>
          </ac:spMkLst>
        </pc:spChg>
        <pc:spChg chg="add del mod ord">
          <ac:chgData name="Keneth Murillo" userId="15843664f9b3ae17" providerId="LiveId" clId="{0F036027-EC12-4604-A080-550C44B90801}" dt="2023-03-08T19:57:12.196" v="97" actId="478"/>
          <ac:spMkLst>
            <pc:docMk/>
            <pc:sldMk cId="0" sldId="326"/>
            <ac:spMk id="4" creationId="{0CB7CF66-E8A0-BDDD-98BB-D39587A71C64}"/>
          </ac:spMkLst>
        </pc:spChg>
        <pc:spChg chg="add del mod">
          <ac:chgData name="Keneth Murillo" userId="15843664f9b3ae17" providerId="LiveId" clId="{0F036027-EC12-4604-A080-550C44B90801}" dt="2023-03-08T19:57:31.208" v="100" actId="478"/>
          <ac:spMkLst>
            <pc:docMk/>
            <pc:sldMk cId="0" sldId="326"/>
            <ac:spMk id="9" creationId="{1C2EC617-BE4B-665A-1E04-52AA364A8909}"/>
          </ac:spMkLst>
        </pc:spChg>
        <pc:spChg chg="add del mod">
          <ac:chgData name="Keneth Murillo" userId="15843664f9b3ae17" providerId="LiveId" clId="{0F036027-EC12-4604-A080-550C44B90801}" dt="2023-03-08T19:57:25.622" v="99" actId="26606"/>
          <ac:spMkLst>
            <pc:docMk/>
            <pc:sldMk cId="0" sldId="326"/>
            <ac:spMk id="10" creationId="{8121058A-0C0A-1066-3861-104F021BDDF5}"/>
          </ac:spMkLst>
        </pc:spChg>
        <pc:picChg chg="add">
          <ac:chgData name="Keneth Murillo" userId="15843664f9b3ae17" providerId="LiveId" clId="{0F036027-EC12-4604-A080-550C44B90801}" dt="2023-03-08T19:57:17.759" v="98" actId="26606"/>
          <ac:picMkLst>
            <pc:docMk/>
            <pc:sldMk cId="0" sldId="326"/>
            <ac:picMk id="6" creationId="{5078F71C-DF2A-1A47-D47B-6481ED880959}"/>
          </ac:picMkLst>
        </pc:picChg>
      </pc:sldChg>
      <pc:sldChg chg="addSp delSp modSp add del mod modClrScheme chgLayout">
        <pc:chgData name="Keneth Murillo" userId="15843664f9b3ae17" providerId="LiveId" clId="{0F036027-EC12-4604-A080-550C44B90801}" dt="2023-03-08T19:58:11.730" v="119" actId="1076"/>
        <pc:sldMkLst>
          <pc:docMk/>
          <pc:sldMk cId="1704888925" sldId="327"/>
        </pc:sldMkLst>
        <pc:spChg chg="mod ord">
          <ac:chgData name="Keneth Murillo" userId="15843664f9b3ae17" providerId="LiveId" clId="{0F036027-EC12-4604-A080-550C44B90801}" dt="2023-03-08T19:58:03.386" v="116" actId="700"/>
          <ac:spMkLst>
            <pc:docMk/>
            <pc:sldMk cId="1704888925" sldId="327"/>
            <ac:spMk id="2" creationId="{D4EDAE3E-6384-FD9D-116A-013ED64F5ABE}"/>
          </ac:spMkLst>
        </pc:spChg>
        <pc:spChg chg="mod">
          <ac:chgData name="Keneth Murillo" userId="15843664f9b3ae17" providerId="LiveId" clId="{0F036027-EC12-4604-A080-550C44B90801}" dt="2023-03-08T19:58:11.730" v="119" actId="1076"/>
          <ac:spMkLst>
            <pc:docMk/>
            <pc:sldMk cId="1704888925" sldId="327"/>
            <ac:spMk id="3" creationId="{C8730C5F-2C92-3CB9-31A5-8FE6CBFE5686}"/>
          </ac:spMkLst>
        </pc:spChg>
        <pc:spChg chg="add del mod ord">
          <ac:chgData name="Keneth Murillo" userId="15843664f9b3ae17" providerId="LiveId" clId="{0F036027-EC12-4604-A080-550C44B90801}" dt="2023-03-08T19:58:08.163" v="118" actId="478"/>
          <ac:spMkLst>
            <pc:docMk/>
            <pc:sldMk cId="1704888925" sldId="327"/>
            <ac:spMk id="4" creationId="{372E8AD2-87D4-66B9-08F6-0707B6E1B509}"/>
          </ac:spMkLst>
        </pc:spChg>
      </pc:sldChg>
      <pc:sldChg chg="addSp delSp modSp add del mod modTransition modClrScheme chgLayout">
        <pc:chgData name="Keneth Murillo" userId="15843664f9b3ae17" providerId="LiveId" clId="{0F036027-EC12-4604-A080-550C44B90801}" dt="2023-03-08T19:47:34.141" v="28" actId="700"/>
        <pc:sldMkLst>
          <pc:docMk/>
          <pc:sldMk cId="3044631911" sldId="328"/>
        </pc:sldMkLst>
        <pc:spChg chg="mod ord">
          <ac:chgData name="Keneth Murillo" userId="15843664f9b3ae17" providerId="LiveId" clId="{0F036027-EC12-4604-A080-550C44B90801}" dt="2023-03-08T19:47:34.141" v="28" actId="700"/>
          <ac:spMkLst>
            <pc:docMk/>
            <pc:sldMk cId="3044631911" sldId="328"/>
            <ac:spMk id="3" creationId="{56391784-EEAE-3664-4DE1-9BD68597BE37}"/>
          </ac:spMkLst>
        </pc:spChg>
        <pc:spChg chg="add del mod">
          <ac:chgData name="Keneth Murillo" userId="15843664f9b3ae17" providerId="LiveId" clId="{0F036027-EC12-4604-A080-550C44B90801}" dt="2023-03-08T19:47:25.514" v="24" actId="26606"/>
          <ac:spMkLst>
            <pc:docMk/>
            <pc:sldMk cId="3044631911" sldId="328"/>
            <ac:spMk id="8" creationId="{DB3C18E0-E3EE-1198-B864-897D2E9DA4C2}"/>
          </ac:spMkLst>
        </pc:spChg>
        <pc:spChg chg="add del mod">
          <ac:chgData name="Keneth Murillo" userId="15843664f9b3ae17" providerId="LiveId" clId="{0F036027-EC12-4604-A080-550C44B90801}" dt="2023-03-08T19:47:25.514" v="23" actId="26606"/>
          <ac:spMkLst>
            <pc:docMk/>
            <pc:sldMk cId="3044631911" sldId="328"/>
            <ac:spMk id="10" creationId="{23012A02-D951-4451-C427-15346C953981}"/>
          </ac:spMkLst>
        </pc:spChg>
        <pc:spChg chg="add del mod">
          <ac:chgData name="Keneth Murillo" userId="15843664f9b3ae17" providerId="LiveId" clId="{0F036027-EC12-4604-A080-550C44B90801}" dt="2023-03-08T19:47:28.508" v="27" actId="26606"/>
          <ac:spMkLst>
            <pc:docMk/>
            <pc:sldMk cId="3044631911" sldId="328"/>
            <ac:spMk id="12" creationId="{AB55BAE1-476B-C6AA-1C85-1A532949ECA0}"/>
          </ac:spMkLst>
        </pc:spChg>
        <pc:spChg chg="add del mod">
          <ac:chgData name="Keneth Murillo" userId="15843664f9b3ae17" providerId="LiveId" clId="{0F036027-EC12-4604-A080-550C44B90801}" dt="2023-03-08T19:47:28.508" v="26" actId="26606"/>
          <ac:spMkLst>
            <pc:docMk/>
            <pc:sldMk cId="3044631911" sldId="328"/>
            <ac:spMk id="14" creationId="{7DC4B7CD-E372-5B9E-4D98-FD9D404C049C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46438368" sldId="32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12722551" sldId="34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88834144" sldId="34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60239750" sldId="35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12107945" sldId="363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56039144" sldId="36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556609126" sldId="36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762236713" sldId="36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240367168" sldId="36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827273368" sldId="3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648010071" sldId="371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098258618" sldId="372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233703835" sldId="374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82634712" sldId="375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2595856796" sldId="376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162230516" sldId="377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3776369631" sldId="378"/>
        </pc:sldMkLst>
      </pc:sldChg>
      <pc:sldChg chg="modSp mod">
        <pc:chgData name="Keneth Murillo" userId="15843664f9b3ae17" providerId="LiveId" clId="{0F036027-EC12-4604-A080-550C44B90801}" dt="2023-03-08T19:44:58.565" v="8" actId="2711"/>
        <pc:sldMkLst>
          <pc:docMk/>
          <pc:sldMk cId="1829298035" sldId="4749"/>
        </pc:sldMkLst>
        <pc:spChg chg="mod">
          <ac:chgData name="Keneth Murillo" userId="15843664f9b3ae17" providerId="LiveId" clId="{0F036027-EC12-4604-A080-550C44B90801}" dt="2023-03-08T19:44:58.565" v="8" actId="2711"/>
          <ac:spMkLst>
            <pc:docMk/>
            <pc:sldMk cId="1829298035" sldId="4749"/>
            <ac:spMk id="3" creationId="{F4F7BEDB-A91D-4815-8C97-8D89C0FC44F7}"/>
          </ac:spMkLst>
        </pc:spChg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576451669" sldId="4798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757538722" sldId="4799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1458151661" sldId="480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030548710" sldId="4970"/>
        </pc:sldMkLst>
      </pc:sldChg>
      <pc:sldChg chg="del">
        <pc:chgData name="Keneth Murillo" userId="15843664f9b3ae17" providerId="LiveId" clId="{0F036027-EC12-4604-A080-550C44B90801}" dt="2023-03-08T19:46:16.627" v="14" actId="47"/>
        <pc:sldMkLst>
          <pc:docMk/>
          <pc:sldMk cId="4168532700" sldId="4971"/>
        </pc:sldMkLst>
      </pc:sldChg>
      <pc:sldChg chg="addSp delSp modSp add del mod modClrScheme chgLayout">
        <pc:chgData name="Keneth Murillo" userId="15843664f9b3ae17" providerId="LiveId" clId="{0F036027-EC12-4604-A080-550C44B90801}" dt="2023-03-08T19:47:56.679" v="30" actId="478"/>
        <pc:sldMkLst>
          <pc:docMk/>
          <pc:sldMk cId="3007185108" sldId="4972"/>
        </pc:sldMkLst>
        <pc:spChg chg="mod ord">
          <ac:chgData name="Keneth Murillo" userId="15843664f9b3ae17" providerId="LiveId" clId="{0F036027-EC12-4604-A080-550C44B90801}" dt="2023-03-08T19:47:51.680" v="29" actId="700"/>
          <ac:spMkLst>
            <pc:docMk/>
            <pc:sldMk cId="3007185108" sldId="4972"/>
            <ac:spMk id="2" creationId="{5E11566E-62D4-8487-3BD9-B6B76F230497}"/>
          </ac:spMkLst>
        </pc:spChg>
        <pc:spChg chg="add del mod ord">
          <ac:chgData name="Keneth Murillo" userId="15843664f9b3ae17" providerId="LiveId" clId="{0F036027-EC12-4604-A080-550C44B90801}" dt="2023-03-08T19:47:56.679" v="30" actId="478"/>
          <ac:spMkLst>
            <pc:docMk/>
            <pc:sldMk cId="3007185108" sldId="4972"/>
            <ac:spMk id="3" creationId="{92FB6FC4-D53A-5FA8-185B-505530A2F447}"/>
          </ac:spMkLst>
        </pc:spChg>
      </pc:sldChg>
      <pc:sldChg chg="addSp delSp modSp add del mod modClrScheme chgLayout">
        <pc:chgData name="Keneth Murillo" userId="15843664f9b3ae17" providerId="LiveId" clId="{0F036027-EC12-4604-A080-550C44B90801}" dt="2023-03-08T19:51:57.594" v="68" actId="1037"/>
        <pc:sldMkLst>
          <pc:docMk/>
          <pc:sldMk cId="1021790648" sldId="4973"/>
        </pc:sldMkLst>
        <pc:spChg chg="mod ord">
          <ac:chgData name="Keneth Murillo" userId="15843664f9b3ae17" providerId="LiveId" clId="{0F036027-EC12-4604-A080-550C44B90801}" dt="2023-03-08T19:51:54.398" v="60" actId="1076"/>
          <ac:spMkLst>
            <pc:docMk/>
            <pc:sldMk cId="1021790648" sldId="4973"/>
            <ac:spMk id="2" creationId="{AE16C7C6-4650-C038-83A6-E77B538EA092}"/>
          </ac:spMkLst>
        </pc:spChg>
        <pc:spChg chg="add del mod ord">
          <ac:chgData name="Keneth Murillo" userId="15843664f9b3ae17" providerId="LiveId" clId="{0F036027-EC12-4604-A080-550C44B90801}" dt="2023-03-08T19:51:49.225" v="58" actId="478"/>
          <ac:spMkLst>
            <pc:docMk/>
            <pc:sldMk cId="1021790648" sldId="4973"/>
            <ac:spMk id="3" creationId="{30DF2D72-B119-BE71-2B6C-8A150DBB19E1}"/>
          </ac:spMkLst>
        </pc:spChg>
        <pc:picChg chg="mod">
          <ac:chgData name="Keneth Murillo" userId="15843664f9b3ae17" providerId="LiveId" clId="{0F036027-EC12-4604-A080-550C44B90801}" dt="2023-03-08T19:51:57.594" v="68" actId="1037"/>
          <ac:picMkLst>
            <pc:docMk/>
            <pc:sldMk cId="1021790648" sldId="4973"/>
            <ac:picMk id="4" creationId="{EE5726EC-E99E-556F-D6A2-FDEA282FB30D}"/>
          </ac:picMkLst>
        </pc:picChg>
      </pc:sldChg>
      <pc:sldMasterChg chg="delSldLayout">
        <pc:chgData name="Keneth Murillo" userId="15843664f9b3ae17" providerId="LiveId" clId="{0F036027-EC12-4604-A080-550C44B90801}" dt="2023-03-08T19:46:16.627" v="14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500433183" sldId="214748460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607746701" sldId="2147484609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331902869" sldId="2147484624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3912385387" sldId="2147484627"/>
          </pc:sldLayoutMkLst>
        </pc:sldLayoutChg>
        <pc:sldLayoutChg chg="del">
          <pc:chgData name="Keneth Murillo" userId="15843664f9b3ae17" providerId="LiveId" clId="{0F036027-EC12-4604-A080-550C44B90801}" dt="2023-03-08T19:46:16.627" v="14" actId="47"/>
          <pc:sldLayoutMkLst>
            <pc:docMk/>
            <pc:sldMasterMk cId="1881724970" sldId="2147484551"/>
            <pc:sldLayoutMk cId="906225026" sldId="2147484629"/>
          </pc:sldLayoutMkLst>
        </pc:sldLayoutChg>
      </pc:sldMasterChg>
    </pc:docChg>
  </pc:docChgLst>
  <pc:docChgLst>
    <pc:chgData name="Keneth Murillo" userId="15843664f9b3ae17" providerId="LiveId" clId="{888BC8C3-DC38-40CE-B0AF-06A390102F75}"/>
    <pc:docChg chg="undo custSel addSld delSld modSld modSection">
      <pc:chgData name="Keneth Murillo" userId="15843664f9b3ae17" providerId="LiveId" clId="{888BC8C3-DC38-40CE-B0AF-06A390102F75}" dt="2023-03-15T19:57:26.480" v="96" actId="20577"/>
      <pc:docMkLst>
        <pc:docMk/>
      </pc:docMkLst>
      <pc:sldChg chg="modSp add mod">
        <pc:chgData name="Keneth Murillo" userId="15843664f9b3ae17" providerId="LiveId" clId="{888BC8C3-DC38-40CE-B0AF-06A390102F75}" dt="2023-03-08T20:00:15.542" v="8" actId="207"/>
        <pc:sldMkLst>
          <pc:docMk/>
          <pc:sldMk cId="0" sldId="257"/>
        </pc:sldMkLst>
        <pc:spChg chg="mod">
          <ac:chgData name="Keneth Murillo" userId="15843664f9b3ae17" providerId="LiveId" clId="{888BC8C3-DC38-40CE-B0AF-06A390102F75}" dt="2023-03-08T20:00:15.542" v="8" actId="207"/>
          <ac:spMkLst>
            <pc:docMk/>
            <pc:sldMk cId="0" sldId="257"/>
            <ac:spMk id="4098" creationId="{78EF6355-2802-3B2E-8BBE-DC9580C147A0}"/>
          </ac:spMkLst>
        </pc:spChg>
        <pc:spChg chg="mod">
          <ac:chgData name="Keneth Murillo" userId="15843664f9b3ae17" providerId="LiveId" clId="{888BC8C3-DC38-40CE-B0AF-06A390102F75}" dt="2023-03-08T20:00:15.542" v="8" actId="207"/>
          <ac:spMkLst>
            <pc:docMk/>
            <pc:sldMk cId="0" sldId="257"/>
            <ac:spMk id="4099" creationId="{FFB4B245-9049-5F5A-C635-1A4A2F929CF5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58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918333189" sldId="258"/>
        </pc:sldMkLst>
      </pc:sldChg>
      <pc:sldChg chg="add del">
        <pc:chgData name="Keneth Murillo" userId="15843664f9b3ae17" providerId="LiveId" clId="{888BC8C3-DC38-40CE-B0AF-06A390102F75}" dt="2023-03-08T21:59:14.367" v="14" actId="47"/>
        <pc:sldMkLst>
          <pc:docMk/>
          <pc:sldMk cId="0" sldId="26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854270199" sldId="260"/>
        </pc:sldMkLst>
      </pc:sldChg>
      <pc:sldChg chg="modSp add del mod">
        <pc:chgData name="Keneth Murillo" userId="15843664f9b3ae17" providerId="LiveId" clId="{888BC8C3-DC38-40CE-B0AF-06A390102F75}" dt="2023-03-08T21:59:17.257" v="15" actId="47"/>
        <pc:sldMkLst>
          <pc:docMk/>
          <pc:sldMk cId="0" sldId="261"/>
        </pc:sldMkLst>
        <pc:spChg chg="mod">
          <ac:chgData name="Keneth Murillo" userId="15843664f9b3ae17" providerId="LiveId" clId="{888BC8C3-DC38-40CE-B0AF-06A390102F75}" dt="2023-03-08T20:00:05.726" v="3" actId="27636"/>
          <ac:spMkLst>
            <pc:docMk/>
            <pc:sldMk cId="0" sldId="261"/>
            <ac:spMk id="9218" creationId="{C568C2BA-9701-2592-5545-BE81ED1EA040}"/>
          </ac:spMkLst>
        </pc:spChg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2315407373" sldId="261"/>
        </pc:sldMkLst>
      </pc:sldChg>
      <pc:sldChg chg="add del">
        <pc:chgData name="Keneth Murillo" userId="15843664f9b3ae17" providerId="LiveId" clId="{888BC8C3-DC38-40CE-B0AF-06A390102F75}" dt="2023-03-08T21:59:18.739" v="16" actId="47"/>
        <pc:sldMkLst>
          <pc:docMk/>
          <pc:sldMk cId="0" sldId="262"/>
        </pc:sldMkLst>
      </pc:sldChg>
      <pc:sldChg chg="modSp add mod">
        <pc:chgData name="Keneth Murillo" userId="15843664f9b3ae17" providerId="LiveId" clId="{888BC8C3-DC38-40CE-B0AF-06A390102F75}" dt="2023-03-08T20:00:05.734" v="4" actId="27636"/>
        <pc:sldMkLst>
          <pc:docMk/>
          <pc:sldMk cId="0" sldId="263"/>
        </pc:sldMkLst>
        <pc:spChg chg="mod">
          <ac:chgData name="Keneth Murillo" userId="15843664f9b3ae17" providerId="LiveId" clId="{888BC8C3-DC38-40CE-B0AF-06A390102F75}" dt="2023-03-08T20:00:05.734" v="4" actId="27636"/>
          <ac:spMkLst>
            <pc:docMk/>
            <pc:sldMk cId="0" sldId="263"/>
            <ac:spMk id="11267" creationId="{6B7E6BF8-4C93-2BE0-FEF1-5A2B130AA58F}"/>
          </ac:spMkLst>
        </pc:spChg>
      </pc:sldChg>
      <pc:sldChg chg="modSp add mod">
        <pc:chgData name="Keneth Murillo" userId="15843664f9b3ae17" providerId="LiveId" clId="{888BC8C3-DC38-40CE-B0AF-06A390102F75}" dt="2023-03-08T20:00:05.740" v="5" actId="27636"/>
        <pc:sldMkLst>
          <pc:docMk/>
          <pc:sldMk cId="0" sldId="264"/>
        </pc:sldMkLst>
        <pc:spChg chg="mod">
          <ac:chgData name="Keneth Murillo" userId="15843664f9b3ae17" providerId="LiveId" clId="{888BC8C3-DC38-40CE-B0AF-06A390102F75}" dt="2023-03-08T20:00:05.740" v="5" actId="27636"/>
          <ac:spMkLst>
            <pc:docMk/>
            <pc:sldMk cId="0" sldId="264"/>
            <ac:spMk id="12290" creationId="{544BA0C4-1AAF-9E2F-F984-F8B90871A00C}"/>
          </ac:spMkLst>
        </pc:spChg>
      </pc:sldChg>
      <pc:sldChg chg="modSp add mod">
        <pc:chgData name="Keneth Murillo" userId="15843664f9b3ae17" providerId="LiveId" clId="{888BC8C3-DC38-40CE-B0AF-06A390102F75}" dt="2023-03-13T21:55:39.490" v="49" actId="1076"/>
        <pc:sldMkLst>
          <pc:docMk/>
          <pc:sldMk cId="960826277" sldId="265"/>
        </pc:sldMkLst>
        <pc:spChg chg="mod">
          <ac:chgData name="Keneth Murillo" userId="15843664f9b3ae17" providerId="LiveId" clId="{888BC8C3-DC38-40CE-B0AF-06A390102F75}" dt="2023-03-13T21:55:39.490" v="49" actId="1076"/>
          <ac:spMkLst>
            <pc:docMk/>
            <pc:sldMk cId="960826277" sldId="265"/>
            <ac:spMk id="2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7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6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270569693" sldId="26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1446776457" sldId="270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710338111" sldId="272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257617387" sldId="27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3027409056" sldId="274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7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7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281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2"/>
        </pc:sldMkLst>
      </pc:sldChg>
      <pc:sldChg chg="add del">
        <pc:chgData name="Keneth Murillo" userId="15843664f9b3ae17" providerId="LiveId" clId="{888BC8C3-DC38-40CE-B0AF-06A390102F75}" dt="2023-03-08T21:59:40.634" v="17" actId="47"/>
        <pc:sldMkLst>
          <pc:docMk/>
          <pc:sldMk cId="0" sldId="28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4"/>
        </pc:sldMkLst>
      </pc:sldChg>
      <pc:sldChg chg="add del">
        <pc:chgData name="Keneth Murillo" userId="15843664f9b3ae17" providerId="LiveId" clId="{888BC8C3-DC38-40CE-B0AF-06A390102F75}" dt="2023-03-08T21:59:47.140" v="18" actId="47"/>
        <pc:sldMkLst>
          <pc:docMk/>
          <pc:sldMk cId="0" sldId="285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7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88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29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0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4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5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6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7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8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19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0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1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2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3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4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5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0" sldId="326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704888925" sldId="327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044631911" sldId="328"/>
        </pc:sldMkLst>
      </pc:sldChg>
      <pc:sldChg chg="modSp add mod">
        <pc:chgData name="Keneth Murillo" userId="15843664f9b3ae17" providerId="LiveId" clId="{888BC8C3-DC38-40CE-B0AF-06A390102F75}" dt="2023-03-08T20:00:05.720" v="2" actId="27636"/>
        <pc:sldMkLst>
          <pc:docMk/>
          <pc:sldMk cId="0" sldId="329"/>
        </pc:sldMkLst>
        <pc:spChg chg="mod">
          <ac:chgData name="Keneth Murillo" userId="15843664f9b3ae17" providerId="LiveId" clId="{888BC8C3-DC38-40CE-B0AF-06A390102F75}" dt="2023-03-08T20:00:05.720" v="2" actId="27636"/>
          <ac:spMkLst>
            <pc:docMk/>
            <pc:sldMk cId="0" sldId="329"/>
            <ac:spMk id="2" creationId="{3413BADB-9803-91F8-C0E7-740A24CD7732}"/>
          </ac:spMkLst>
        </pc:spChg>
      </pc:sldChg>
      <pc:sldChg chg="modSp add mod modTransition chgLayout">
        <pc:chgData name="Keneth Murillo" userId="15843664f9b3ae17" providerId="LiveId" clId="{888BC8C3-DC38-40CE-B0AF-06A390102F75}" dt="2023-03-08T20:01:07.850" v="13" actId="26606"/>
        <pc:sldMkLst>
          <pc:docMk/>
          <pc:sldMk cId="2758902376" sldId="330"/>
        </pc:sldMkLst>
        <pc:spChg chg="mod">
          <ac:chgData name="Keneth Murillo" userId="15843664f9b3ae17" providerId="LiveId" clId="{888BC8C3-DC38-40CE-B0AF-06A390102F75}" dt="2023-03-08T20:01:07.850" v="13" actId="26606"/>
          <ac:spMkLst>
            <pc:docMk/>
            <pc:sldMk cId="2758902376" sldId="330"/>
            <ac:spMk id="4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2977778077" sldId="331"/>
        </pc:sldMkLst>
      </pc:sldChg>
      <pc:sldChg chg="delSp modSp add mod">
        <pc:chgData name="Keneth Murillo" userId="15843664f9b3ae17" providerId="LiveId" clId="{888BC8C3-DC38-40CE-B0AF-06A390102F75}" dt="2023-03-08T22:00:05.372" v="21" actId="1076"/>
        <pc:sldMkLst>
          <pc:docMk/>
          <pc:sldMk cId="0" sldId="332"/>
        </pc:sldMkLst>
        <pc:spChg chg="mod">
          <ac:chgData name="Keneth Murillo" userId="15843664f9b3ae17" providerId="LiveId" clId="{888BC8C3-DC38-40CE-B0AF-06A390102F75}" dt="2023-03-08T22:00:05.372" v="21" actId="1076"/>
          <ac:spMkLst>
            <pc:docMk/>
            <pc:sldMk cId="0" sldId="332"/>
            <ac:spMk id="3" creationId="{00000000-0000-0000-0000-000000000000}"/>
          </ac:spMkLst>
        </pc:spChg>
        <pc:spChg chg="del mod">
          <ac:chgData name="Keneth Murillo" userId="15843664f9b3ae17" providerId="LiveId" clId="{888BC8C3-DC38-40CE-B0AF-06A390102F75}" dt="2023-03-08T22:00:01.898" v="20" actId="478"/>
          <ac:spMkLst>
            <pc:docMk/>
            <pc:sldMk cId="0" sldId="332"/>
            <ac:spMk id="27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4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6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7"/>
        </pc:sldMkLst>
      </pc:sldChg>
      <pc:sldChg chg="delSp modSp add mod">
        <pc:chgData name="Keneth Murillo" userId="15843664f9b3ae17" providerId="LiveId" clId="{888BC8C3-DC38-40CE-B0AF-06A390102F75}" dt="2023-03-08T22:00:27.038" v="25" actId="1076"/>
        <pc:sldMkLst>
          <pc:docMk/>
          <pc:sldMk cId="0" sldId="338"/>
        </pc:sldMkLst>
        <pc:spChg chg="mod">
          <ac:chgData name="Keneth Murillo" userId="15843664f9b3ae17" providerId="LiveId" clId="{888BC8C3-DC38-40CE-B0AF-06A390102F75}" dt="2023-03-08T22:00:27.038" v="25" actId="1076"/>
          <ac:spMkLst>
            <pc:docMk/>
            <pc:sldMk cId="0" sldId="338"/>
            <ac:spMk id="3" creationId="{00000000-0000-0000-0000-000000000000}"/>
          </ac:spMkLst>
        </pc:spChg>
        <pc:spChg chg="del">
          <ac:chgData name="Keneth Murillo" userId="15843664f9b3ae17" providerId="LiveId" clId="{888BC8C3-DC38-40CE-B0AF-06A390102F75}" dt="2023-03-08T22:00:19.428" v="23" actId="478"/>
          <ac:spMkLst>
            <pc:docMk/>
            <pc:sldMk cId="0" sldId="338"/>
            <ac:spMk id="4" creationId="{00000000-0000-0000-0000-000000000000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39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0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1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2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3"/>
        </pc:sldMkLst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344"/>
        </pc:sldMkLst>
      </pc:sldChg>
      <pc:sldChg chg="modSp add mod modClrScheme chgLayout">
        <pc:chgData name="Keneth Murillo" userId="15843664f9b3ae17" providerId="LiveId" clId="{888BC8C3-DC38-40CE-B0AF-06A390102F75}" dt="2023-03-08T20:00:55.377" v="12" actId="26606"/>
        <pc:sldMkLst>
          <pc:docMk/>
          <pc:sldMk cId="883874882" sldId="345"/>
        </pc:sldMkLst>
        <pc:spChg chg="mod ord">
          <ac:chgData name="Keneth Murillo" userId="15843664f9b3ae17" providerId="LiveId" clId="{888BC8C3-DC38-40CE-B0AF-06A390102F75}" dt="2023-03-08T20:00:55.377" v="12" actId="26606"/>
          <ac:spMkLst>
            <pc:docMk/>
            <pc:sldMk cId="883874882" sldId="345"/>
            <ac:spMk id="4" creationId="{00000000-0000-0000-0000-000000000000}"/>
          </ac:spMkLst>
        </pc:spChg>
      </pc:sldChg>
      <pc:sldChg chg="modSp mod">
        <pc:chgData name="Keneth Murillo" userId="15843664f9b3ae17" providerId="LiveId" clId="{888BC8C3-DC38-40CE-B0AF-06A390102F75}" dt="2023-03-08T22:00:50.914" v="48" actId="20577"/>
        <pc:sldMkLst>
          <pc:docMk/>
          <pc:sldMk cId="1829298035" sldId="4749"/>
        </pc:sldMkLst>
        <pc:spChg chg="mod">
          <ac:chgData name="Keneth Murillo" userId="15843664f9b3ae17" providerId="LiveId" clId="{888BC8C3-DC38-40CE-B0AF-06A390102F75}" dt="2023-03-08T22:00:50.914" v="48" actId="20577"/>
          <ac:spMkLst>
            <pc:docMk/>
            <pc:sldMk cId="1829298035" sldId="4749"/>
            <ac:spMk id="3" creationId="{F4F7BEDB-A91D-4815-8C97-8D89C0FC44F7}"/>
          </ac:spMkLst>
        </pc:spChg>
      </pc:sldChg>
      <pc:sldChg chg="add">
        <pc:chgData name="Keneth Murillo" userId="15843664f9b3ae17" providerId="LiveId" clId="{888BC8C3-DC38-40CE-B0AF-06A390102F75}" dt="2023-03-08T20:00:05.627" v="1"/>
        <pc:sldMkLst>
          <pc:docMk/>
          <pc:sldMk cId="0" sldId="4750"/>
        </pc:sldMkLst>
      </pc:sldChg>
      <pc:sldChg chg="addSp delSp modSp new mod modClrScheme chgLayout">
        <pc:chgData name="Keneth Murillo" userId="15843664f9b3ae17" providerId="LiveId" clId="{888BC8C3-DC38-40CE-B0AF-06A390102F75}" dt="2023-03-15T19:57:26.480" v="96" actId="20577"/>
        <pc:sldMkLst>
          <pc:docMk/>
          <pc:sldMk cId="222064616" sldId="4751"/>
        </pc:sldMkLst>
        <pc:spChg chg="del mod ord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2" creationId="{1C696213-2C8C-E0B5-27B6-4B35D937AF92}"/>
          </ac:spMkLst>
        </pc:spChg>
        <pc:spChg chg="del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3" creationId="{5868D99D-F0DD-07BB-C266-1E0CE82A1BE0}"/>
          </ac:spMkLst>
        </pc:spChg>
        <pc:spChg chg="mod ord">
          <ac:chgData name="Keneth Murillo" userId="15843664f9b3ae17" providerId="LiveId" clId="{888BC8C3-DC38-40CE-B0AF-06A390102F75}" dt="2023-03-15T19:57:14.110" v="51" actId="700"/>
          <ac:spMkLst>
            <pc:docMk/>
            <pc:sldMk cId="222064616" sldId="4751"/>
            <ac:spMk id="4" creationId="{32528F68-259A-4217-C189-A009FB4DD027}"/>
          </ac:spMkLst>
        </pc:spChg>
        <pc:spChg chg="add mod ord">
          <ac:chgData name="Keneth Murillo" userId="15843664f9b3ae17" providerId="LiveId" clId="{888BC8C3-DC38-40CE-B0AF-06A390102F75}" dt="2023-03-15T19:57:26.480" v="96" actId="20577"/>
          <ac:spMkLst>
            <pc:docMk/>
            <pc:sldMk cId="222064616" sldId="4751"/>
            <ac:spMk id="5" creationId="{060A2ED9-E706-52B5-A91D-86253AB301D3}"/>
          </ac:spMkLst>
        </pc:spChg>
        <pc:picChg chg="add mod">
          <ac:chgData name="Keneth Murillo" userId="15843664f9b3ae17" providerId="LiveId" clId="{888BC8C3-DC38-40CE-B0AF-06A390102F75}" dt="2023-03-15T19:57:17.473" v="54" actId="14100"/>
          <ac:picMkLst>
            <pc:docMk/>
            <pc:sldMk cId="222064616" sldId="4751"/>
            <ac:picMk id="7" creationId="{8FC57321-F914-23EB-71D1-16B0F050B86E}"/>
          </ac:picMkLst>
        </pc:picChg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3007185108" sldId="4972"/>
        </pc:sldMkLst>
      </pc:sldChg>
      <pc:sldChg chg="del">
        <pc:chgData name="Keneth Murillo" userId="15843664f9b3ae17" providerId="LiveId" clId="{888BC8C3-DC38-40CE-B0AF-06A390102F75}" dt="2023-03-08T19:59:23.007" v="0" actId="47"/>
        <pc:sldMkLst>
          <pc:docMk/>
          <pc:sldMk cId="1021790648" sldId="4973"/>
        </pc:sldMkLst>
      </pc:sldChg>
      <pc:sldMasterChg chg="delSldLayout">
        <pc:chgData name="Keneth Murillo" userId="15843664f9b3ae17" providerId="LiveId" clId="{888BC8C3-DC38-40CE-B0AF-06A390102F75}" dt="2023-03-08T19:59:23.007" v="0" actId="47"/>
        <pc:sldMasterMkLst>
          <pc:docMk/>
          <pc:sldMasterMk cId="1881724970" sldId="2147484551"/>
        </pc:sldMasterMkLst>
        <pc:sldLayoutChg chg="del">
          <pc:chgData name="Keneth Murillo" userId="15843664f9b3ae17" providerId="LiveId" clId="{888BC8C3-DC38-40CE-B0AF-06A390102F75}" dt="2023-03-08T19:59:23.007" v="0" actId="47"/>
          <pc:sldLayoutMkLst>
            <pc:docMk/>
            <pc:sldMasterMk cId="1881724970" sldId="2147484551"/>
            <pc:sldLayoutMk cId="3721647061" sldId="214748461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3/15/2023 1:57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3/15/2023 1:56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21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3478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36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8163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37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9170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38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193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39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6228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40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7210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41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58298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BA3C-7CE6-49D5-9C2C-D5BC61CB2B94}" type="slidenum">
              <a:rPr lang="es-CR" smtClean="0"/>
              <a:t>42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0248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CAD4CD2-485C-4ACA-B7ED-1F0E3C3DA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239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643" y="2711110"/>
            <a:ext cx="11533187" cy="615553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40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58003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436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083E3E-9BA2-4469-BE60-C38AE0FF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266" y="2115353"/>
            <a:ext cx="6387032" cy="4388453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715" y="3824281"/>
            <a:ext cx="548774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29" y="1716193"/>
            <a:ext cx="7933609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5562" y="1639212"/>
            <a:ext cx="6049336" cy="917884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300"/>
              </a:spcAft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48714">
                  <a:defRPr/>
                </a:pPr>
                <a:endParaRPr lang="en-US" sz="1152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5" y="1465291"/>
            <a:ext cx="11239789" cy="2260106"/>
          </a:xfrm>
        </p:spPr>
        <p:txBody>
          <a:bodyPr>
            <a:spAutoFit/>
          </a:bodyPr>
          <a:lstStyle>
            <a:lvl1pPr>
              <a:defRPr sz="3671">
                <a:latin typeface="+mn-lt"/>
              </a:defRPr>
            </a:lvl1pPr>
            <a:lvl2pPr>
              <a:defRPr sz="2855">
                <a:latin typeface="+mn-lt"/>
              </a:defRPr>
            </a:lvl2pPr>
            <a:lvl3pPr>
              <a:defRPr sz="2447">
                <a:latin typeface="+mn-lt"/>
              </a:defRPr>
            </a:lvl3pPr>
            <a:lvl4pPr>
              <a:defRPr sz="2039">
                <a:latin typeface="+mn-lt"/>
              </a:defRPr>
            </a:lvl4pPr>
            <a:lvl5pPr>
              <a:defRPr sz="1835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3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824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471551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9244657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" y="424759"/>
            <a:ext cx="1677973" cy="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9086"/>
            <a:ext cx="12436475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B4FE3095-DA29-47B6-B565-AC4CE7367E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5722" y="1626504"/>
            <a:ext cx="2975871" cy="2975449"/>
          </a:xfrm>
          <a:custGeom>
            <a:avLst/>
            <a:gdLst>
              <a:gd name="connsiteX0" fmla="*/ 0 w 2917372"/>
              <a:gd name="connsiteY0" fmla="*/ 0 h 2917372"/>
              <a:gd name="connsiteX1" fmla="*/ 2917372 w 2917372"/>
              <a:gd name="connsiteY1" fmla="*/ 0 h 2917372"/>
              <a:gd name="connsiteX2" fmla="*/ 2917372 w 2917372"/>
              <a:gd name="connsiteY2" fmla="*/ 2917372 h 2917372"/>
              <a:gd name="connsiteX3" fmla="*/ 0 w 2917372"/>
              <a:gd name="connsiteY3" fmla="*/ 2917372 h 291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2" h="2917372">
                <a:moveTo>
                  <a:pt x="0" y="0"/>
                </a:moveTo>
                <a:lnTo>
                  <a:pt x="2917372" y="0"/>
                </a:lnTo>
                <a:lnTo>
                  <a:pt x="2917372" y="2917372"/>
                </a:lnTo>
                <a:lnTo>
                  <a:pt x="0" y="29173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8661118" y="5883619"/>
            <a:ext cx="3445325" cy="892296"/>
            <a:chOff x="313509" y="5703463"/>
            <a:chExt cx="3377597" cy="874879"/>
          </a:xfrm>
        </p:grpSpPr>
        <p:pic>
          <p:nvPicPr>
            <p:cNvPr id="6" name="Imagen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610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979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8B16930-AA04-4EE5-979C-0779C4F61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2643" y="3685141"/>
            <a:ext cx="7313831" cy="55399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id-ID" dirty="0"/>
              <a:t>Image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37520" y="1633406"/>
            <a:ext cx="985123" cy="9224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306472" y="5843651"/>
            <a:ext cx="3445325" cy="892296"/>
            <a:chOff x="313509" y="5703463"/>
            <a:chExt cx="3377597" cy="874879"/>
          </a:xfrm>
        </p:grpSpPr>
        <p:pic>
          <p:nvPicPr>
            <p:cNvPr id="7" name="Imagen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398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664B4-7DA6-416D-B353-0A819145B21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DBC05-FB97-46C1-8F8D-62259BAA6ED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Agrupar 7"/>
          <p:cNvGrpSpPr/>
          <p:nvPr userDrawn="1"/>
        </p:nvGrpSpPr>
        <p:grpSpPr>
          <a:xfrm>
            <a:off x="8459701" y="5896942"/>
            <a:ext cx="3445325" cy="892296"/>
            <a:chOff x="313509" y="5703463"/>
            <a:chExt cx="3377597" cy="874879"/>
          </a:xfrm>
        </p:grpSpPr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989" y="5773783"/>
              <a:ext cx="1611117" cy="70615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5703463"/>
              <a:ext cx="1555340" cy="874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821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976251" y="419005"/>
            <a:ext cx="8391006" cy="955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3CB68C1-27E2-4F56-A401-4796E2575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365" y="276325"/>
            <a:ext cx="2353649" cy="9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7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1_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12370" y="2708670"/>
            <a:ext cx="7898467" cy="1577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887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979552" y="629632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2" name="Google Shape;12;p2"/>
          <p:cNvSpPr/>
          <p:nvPr/>
        </p:nvSpPr>
        <p:spPr>
          <a:xfrm>
            <a:off x="10595271" y="568754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3" name="Google Shape;13;p2"/>
          <p:cNvSpPr/>
          <p:nvPr/>
        </p:nvSpPr>
        <p:spPr>
          <a:xfrm>
            <a:off x="12095442" y="4532942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4" name="Google Shape;14;p2"/>
          <p:cNvSpPr/>
          <p:nvPr/>
        </p:nvSpPr>
        <p:spPr>
          <a:xfrm>
            <a:off x="11929580" y="6695726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5" name="Google Shape;15;p2"/>
          <p:cNvSpPr/>
          <p:nvPr/>
        </p:nvSpPr>
        <p:spPr>
          <a:xfrm>
            <a:off x="3245487" y="691000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6" name="Google Shape;16;p2"/>
          <p:cNvSpPr/>
          <p:nvPr/>
        </p:nvSpPr>
        <p:spPr>
          <a:xfrm>
            <a:off x="652099" y="3677079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7" name="Google Shape;17;p2"/>
          <p:cNvSpPr/>
          <p:nvPr/>
        </p:nvSpPr>
        <p:spPr>
          <a:xfrm>
            <a:off x="355712" y="874533"/>
            <a:ext cx="130975" cy="13054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8" name="Google Shape;18;p2"/>
          <p:cNvSpPr/>
          <p:nvPr/>
        </p:nvSpPr>
        <p:spPr>
          <a:xfrm>
            <a:off x="689875" y="1469840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19" name="Google Shape;19;p2"/>
          <p:cNvSpPr/>
          <p:nvPr/>
        </p:nvSpPr>
        <p:spPr>
          <a:xfrm>
            <a:off x="11307643" y="4929990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0" name="Google Shape;20;p2"/>
          <p:cNvSpPr/>
          <p:nvPr/>
        </p:nvSpPr>
        <p:spPr>
          <a:xfrm>
            <a:off x="12081304" y="5693478"/>
            <a:ext cx="196258" cy="19582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1" name="Google Shape;21;p2"/>
          <p:cNvSpPr/>
          <p:nvPr/>
        </p:nvSpPr>
        <p:spPr>
          <a:xfrm>
            <a:off x="215317" y="2171123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2" name="Google Shape;22;p2"/>
          <p:cNvSpPr/>
          <p:nvPr/>
        </p:nvSpPr>
        <p:spPr>
          <a:xfrm>
            <a:off x="1899314" y="307914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3" name="Google Shape;23;p2"/>
          <p:cNvSpPr/>
          <p:nvPr/>
        </p:nvSpPr>
        <p:spPr>
          <a:xfrm>
            <a:off x="839832" y="2720561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4" name="Google Shape;24;p2"/>
          <p:cNvSpPr/>
          <p:nvPr/>
        </p:nvSpPr>
        <p:spPr>
          <a:xfrm>
            <a:off x="4658609" y="527469"/>
            <a:ext cx="78340" cy="78329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sp>
        <p:nvSpPr>
          <p:cNvPr id="25" name="Google Shape;25;p2"/>
          <p:cNvSpPr/>
          <p:nvPr/>
        </p:nvSpPr>
        <p:spPr>
          <a:xfrm>
            <a:off x="10899636" y="6211299"/>
            <a:ext cx="261949" cy="261504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8"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52FB64C8-A1FA-4CE3-A754-2CAFED0D57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10" y="6472803"/>
            <a:ext cx="982672" cy="39890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82DB70-223A-4BC8-815B-50EECD70E1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546020" y="92790"/>
            <a:ext cx="767119" cy="7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1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61B2-9A0D-140C-B533-FBC248FA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1" y="1743776"/>
            <a:ext cx="10726460" cy="2909528"/>
          </a:xfrm>
        </p:spPr>
        <p:txBody>
          <a:bodyPr anchor="b"/>
          <a:lstStyle>
            <a:lvl1pPr>
              <a:defRPr sz="6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4561-BA9D-983D-11DF-C778680EF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1" y="4680829"/>
            <a:ext cx="10726460" cy="56137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31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619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92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23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54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85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16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47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1930-E332-A8F1-F39E-D5BC584A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AD93-1E87-498F-9E4D-B73ADD191E1D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F58C1-B3FC-222B-27AD-872CDAA6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5FCC4-7106-BBBB-4A43-0FCE38DE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C9246-9037-41DF-A796-7CF861FD3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679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82B3-28DB-36C8-3B7E-157151C5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76E8-6FF5-ECA8-0D94-E5BB46C5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853742"/>
            <a:ext cx="11533187" cy="160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FA985-3386-5394-63A6-17D86981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D5EF-270B-B4EF-49B2-2838CF41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5D04-F475-5B7B-F1CA-AF932594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9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079" indent="0">
              <a:buNone/>
              <a:defRPr/>
            </a:lvl2pPr>
            <a:lvl3pPr marL="466159" indent="0">
              <a:buNone/>
              <a:defRPr/>
            </a:lvl3pPr>
            <a:lvl4pPr marL="699237" indent="0">
              <a:buNone/>
              <a:defRPr/>
            </a:lvl4pPr>
            <a:lvl5pPr marL="9323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07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6" y="1537354"/>
            <a:ext cx="11533187" cy="1644594"/>
          </a:xfrm>
        </p:spPr>
        <p:txBody>
          <a:bodyPr wrap="square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75979" indent="-342900">
              <a:buFont typeface="Arial" panose="020B0604020202020204" pitchFamily="34" charset="0"/>
              <a:buChar char="•"/>
              <a:defRPr/>
            </a:lvl2pPr>
            <a:lvl3pPr marL="751909" indent="-285750">
              <a:buFont typeface="Arial" panose="020B0604020202020204" pitchFamily="34" charset="0"/>
              <a:buChar char="•"/>
              <a:defRPr/>
            </a:lvl3pPr>
            <a:lvl4pPr marL="984987" indent="-285750">
              <a:buFont typeface="Arial" panose="020B0604020202020204" pitchFamily="34" charset="0"/>
              <a:buChar char="•"/>
              <a:defRPr/>
            </a:lvl4pPr>
            <a:lvl5pPr marL="1103767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945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6" y="1517238"/>
            <a:ext cx="11533187" cy="164459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733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8" r:id="rId1"/>
    <p:sldLayoutId id="2147484553" r:id="rId2"/>
    <p:sldLayoutId id="2147484552" r:id="rId3"/>
    <p:sldLayoutId id="2147484620" r:id="rId4"/>
    <p:sldLayoutId id="2147484583" r:id="rId5"/>
    <p:sldLayoutId id="2147484619" r:id="rId6"/>
    <p:sldLayoutId id="2147484584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79" r:id="rId15"/>
    <p:sldLayoutId id="2147484563" r:id="rId16"/>
    <p:sldLayoutId id="2147484618" r:id="rId17"/>
    <p:sldLayoutId id="2147484564" r:id="rId18"/>
    <p:sldLayoutId id="2147484566" r:id="rId19"/>
    <p:sldLayoutId id="2147484567" r:id="rId20"/>
    <p:sldLayoutId id="2147484568" r:id="rId21"/>
    <p:sldLayoutId id="2147484577" r:id="rId22"/>
    <p:sldLayoutId id="2147484570" r:id="rId23"/>
    <p:sldLayoutId id="2147484571" r:id="rId24"/>
    <p:sldLayoutId id="2147484572" r:id="rId25"/>
    <p:sldLayoutId id="2147484576" r:id="rId26"/>
    <p:sldLayoutId id="2147484603" r:id="rId27"/>
    <p:sldLayoutId id="2147484612" r:id="rId28"/>
    <p:sldLayoutId id="2147484613" r:id="rId29"/>
    <p:sldLayoutId id="2147484623" r:id="rId30"/>
    <p:sldLayoutId id="2147484625" r:id="rId31"/>
    <p:sldLayoutId id="2147484626" r:id="rId32"/>
    <p:sldLayoutId id="2147484630" r:id="rId33"/>
    <p:sldLayoutId id="2147484631" r:id="rId34"/>
    <p:sldLayoutId id="2147484632" r:id="rId35"/>
    <p:sldLayoutId id="2147484633" r:id="rId36"/>
    <p:sldLayoutId id="2147484634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pplicationname/saludo" TargetMode="Externa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4A918-D5D9-4D88-B010-04B646B01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715" y="3824281"/>
            <a:ext cx="5487748" cy="1661993"/>
          </a:xfrm>
        </p:spPr>
        <p:txBody>
          <a:bodyPr vert="horz" wrap="square" lIns="0" tIns="91440" rIns="146304" bIns="91440" rtlCol="0" anchor="t">
            <a:spAutoFit/>
          </a:bodyPr>
          <a:lstStyle/>
          <a:p>
            <a:pPr marL="38100"/>
            <a:r>
              <a:rPr lang="en-US" sz="2400" b="1" dirty="0"/>
              <a:t>Ing. Keneth Murillo</a:t>
            </a:r>
          </a:p>
          <a:p>
            <a:pPr marL="38100" indent="0" algn="r">
              <a:buNone/>
            </a:pPr>
            <a:endParaRPr lang="es-US" sz="2400" dirty="0"/>
          </a:p>
          <a:p>
            <a:pPr marL="38100" indent="0" algn="r">
              <a:buNone/>
            </a:pPr>
            <a:r>
              <a:rPr lang="es-US" sz="2400" dirty="0"/>
              <a:t>AI &amp; Cloud &amp; DevOps </a:t>
            </a:r>
            <a:r>
              <a:rPr lang="en-US" sz="2400" dirty="0"/>
              <a:t>Architect</a:t>
            </a:r>
          </a:p>
          <a:p>
            <a:pPr marL="38100" indent="0" algn="r">
              <a:buNone/>
            </a:pPr>
            <a:r>
              <a:rPr lang="en-US" sz="2400" dirty="0"/>
              <a:t>MCT | Scrum Master Certified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7BEDB-A91D-4815-8C97-8D89C0FC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dirty="0">
                <a:latin typeface="Montserrat" panose="00000500000000000000" pitchFamily="2" charset="0"/>
              </a:rPr>
              <a:t>Tecnologías de Servicios de Web</a:t>
            </a:r>
            <a:endParaRPr lang="en-US" sz="3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>
            <a:extLst>
              <a:ext uri="{FF2B5EF4-FFF2-40B4-BE49-F238E27FC236}">
                <a16:creationId xmlns:a16="http://schemas.microsoft.com/office/drawing/2014/main" id="{4EC0E5DA-748A-4E17-94B9-BBD67D5C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043" y="-67843"/>
            <a:ext cx="10296577" cy="955449"/>
          </a:xfrm>
        </p:spPr>
        <p:txBody>
          <a:bodyPr/>
          <a:lstStyle/>
          <a:p>
            <a:pPr algn="ctr" eaLnBrk="1" hangingPunct="1"/>
            <a:r>
              <a:rPr lang="es-ES" altLang="en-US" dirty="0"/>
              <a:t> SOAP y HTTP</a:t>
            </a:r>
          </a:p>
        </p:txBody>
      </p:sp>
      <p:pic>
        <p:nvPicPr>
          <p:cNvPr id="13315" name="10 Marcador de contenido" descr="f1.bmp">
            <a:extLst>
              <a:ext uri="{FF2B5EF4-FFF2-40B4-BE49-F238E27FC236}">
                <a16:creationId xmlns:a16="http://schemas.microsoft.com/office/drawing/2014/main" id="{C6B47E4A-6DFA-74FF-97D0-45ECACBD1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79" y="1020036"/>
            <a:ext cx="6703087" cy="5173034"/>
          </a:xfrm>
        </p:spPr>
      </p:pic>
      <p:sp>
        <p:nvSpPr>
          <p:cNvPr id="13316" name="11 CuadroTexto">
            <a:extLst>
              <a:ext uri="{FF2B5EF4-FFF2-40B4-BE49-F238E27FC236}">
                <a16:creationId xmlns:a16="http://schemas.microsoft.com/office/drawing/2014/main" id="{46A2A30B-7641-BFA8-FA28-6D10D00A7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466" y="1530054"/>
            <a:ext cx="1967211" cy="65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1836" b="1">
                <a:solidFill>
                  <a:srgbClr val="FF0000"/>
                </a:solidFill>
                <a:cs typeface="Arial" panose="020B0604020202020204" pitchFamily="34" charset="0"/>
              </a:rPr>
              <a:t>Encabezado       HTTP</a:t>
            </a:r>
          </a:p>
        </p:txBody>
      </p:sp>
      <p:sp>
        <p:nvSpPr>
          <p:cNvPr id="5" name="4 Cerrar llave">
            <a:extLst>
              <a:ext uri="{FF2B5EF4-FFF2-40B4-BE49-F238E27FC236}">
                <a16:creationId xmlns:a16="http://schemas.microsoft.com/office/drawing/2014/main" id="{CF86313B-13B9-15D6-6F27-3DE7379E3B8C}"/>
              </a:ext>
            </a:extLst>
          </p:cNvPr>
          <p:cNvSpPr/>
          <p:nvPr/>
        </p:nvSpPr>
        <p:spPr>
          <a:xfrm>
            <a:off x="8768325" y="1311474"/>
            <a:ext cx="192673" cy="1020035"/>
          </a:xfrm>
          <a:prstGeom prst="rightBrac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 sz="1428"/>
          </a:p>
        </p:txBody>
      </p:sp>
      <p:sp>
        <p:nvSpPr>
          <p:cNvPr id="6" name="5 Cerrar llave">
            <a:extLst>
              <a:ext uri="{FF2B5EF4-FFF2-40B4-BE49-F238E27FC236}">
                <a16:creationId xmlns:a16="http://schemas.microsoft.com/office/drawing/2014/main" id="{5669894E-CBFD-9222-A470-E49A300FF3AA}"/>
              </a:ext>
            </a:extLst>
          </p:cNvPr>
          <p:cNvSpPr/>
          <p:nvPr/>
        </p:nvSpPr>
        <p:spPr>
          <a:xfrm>
            <a:off x="8768325" y="2550088"/>
            <a:ext cx="145719" cy="364297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 sz="1428"/>
          </a:p>
        </p:txBody>
      </p:sp>
      <p:cxnSp>
        <p:nvCxnSpPr>
          <p:cNvPr id="8" name="7 Conector recto de flecha">
            <a:extLst>
              <a:ext uri="{FF2B5EF4-FFF2-40B4-BE49-F238E27FC236}">
                <a16:creationId xmlns:a16="http://schemas.microsoft.com/office/drawing/2014/main" id="{5D7BA269-A8E6-78E2-A0CF-F02F79261062}"/>
              </a:ext>
            </a:extLst>
          </p:cNvPr>
          <p:cNvCxnSpPr/>
          <p:nvPr/>
        </p:nvCxnSpPr>
        <p:spPr>
          <a:xfrm>
            <a:off x="5343922" y="2768666"/>
            <a:ext cx="3278684" cy="1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errar llave">
            <a:extLst>
              <a:ext uri="{FF2B5EF4-FFF2-40B4-BE49-F238E27FC236}">
                <a16:creationId xmlns:a16="http://schemas.microsoft.com/office/drawing/2014/main" id="{62783104-30B9-FC7D-0679-5DFED30861F2}"/>
              </a:ext>
            </a:extLst>
          </p:cNvPr>
          <p:cNvSpPr/>
          <p:nvPr/>
        </p:nvSpPr>
        <p:spPr>
          <a:xfrm>
            <a:off x="8768325" y="3278684"/>
            <a:ext cx="145719" cy="2258649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 sz="1428"/>
          </a:p>
        </p:txBody>
      </p:sp>
      <p:cxnSp>
        <p:nvCxnSpPr>
          <p:cNvPr id="11" name="10 Conector recto de flecha">
            <a:extLst>
              <a:ext uri="{FF2B5EF4-FFF2-40B4-BE49-F238E27FC236}">
                <a16:creationId xmlns:a16="http://schemas.microsoft.com/office/drawing/2014/main" id="{FBF51112-32F4-C525-666E-E66D362943B7}"/>
              </a:ext>
            </a:extLst>
          </p:cNvPr>
          <p:cNvCxnSpPr/>
          <p:nvPr/>
        </p:nvCxnSpPr>
        <p:spPr>
          <a:xfrm>
            <a:off x="4032449" y="3351544"/>
            <a:ext cx="4590157" cy="1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>
            <a:extLst>
              <a:ext uri="{FF2B5EF4-FFF2-40B4-BE49-F238E27FC236}">
                <a16:creationId xmlns:a16="http://schemas.microsoft.com/office/drawing/2014/main" id="{F7072AD8-7520-50E4-BE94-5D43827FAFA2}"/>
              </a:ext>
            </a:extLst>
          </p:cNvPr>
          <p:cNvSpPr txBox="1"/>
          <p:nvPr/>
        </p:nvSpPr>
        <p:spPr>
          <a:xfrm>
            <a:off x="9059765" y="2550088"/>
            <a:ext cx="1273105" cy="3748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836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Envoltura</a:t>
            </a:r>
          </a:p>
        </p:txBody>
      </p:sp>
      <p:sp>
        <p:nvSpPr>
          <p:cNvPr id="13323" name="14 CuadroTexto">
            <a:extLst>
              <a:ext uri="{FF2B5EF4-FFF2-40B4-BE49-F238E27FC236}">
                <a16:creationId xmlns:a16="http://schemas.microsoft.com/office/drawing/2014/main" id="{4E30DE32-9CCD-6AC4-E885-77545EAD4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8326" y="2987246"/>
            <a:ext cx="1967210" cy="34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US" sz="1632" b="1">
                <a:solidFill>
                  <a:srgbClr val="00B0F0"/>
                </a:solidFill>
              </a:rPr>
              <a:t>Header (opcional)</a:t>
            </a:r>
          </a:p>
        </p:txBody>
      </p:sp>
      <p:sp>
        <p:nvSpPr>
          <p:cNvPr id="13324" name="15 CuadroTexto">
            <a:extLst>
              <a:ext uri="{FF2B5EF4-FFF2-40B4-BE49-F238E27FC236}">
                <a16:creationId xmlns:a16="http://schemas.microsoft.com/office/drawing/2014/main" id="{C4D573F9-BA38-8962-D889-48EE5363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764" y="4225858"/>
            <a:ext cx="1394048" cy="37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US" sz="1836" b="1">
                <a:solidFill>
                  <a:srgbClr val="FFC000"/>
                </a:solidFill>
              </a:rPr>
              <a:t>Cuerpo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929A99B-EAE8-01B3-71A8-0CE63245B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1522" y="283344"/>
            <a:ext cx="8393430" cy="736691"/>
          </a:xfrm>
        </p:spPr>
        <p:txBody>
          <a:bodyPr/>
          <a:lstStyle/>
          <a:p>
            <a:pPr eaLnBrk="1" hangingPunct="1">
              <a:defRPr/>
            </a:pPr>
            <a:r>
              <a:rPr lang="es-ES" sz="3672" b="1" dirty="0">
                <a:latin typeface="+mn-lt"/>
              </a:rPr>
              <a:t>Algunas de las Ventajas de SOAP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1A2A5DE-ADBA-2F8F-C3A4-1F85CF8C9B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5716" y="1092896"/>
            <a:ext cx="8393430" cy="426565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s-ES" altLang="en-US" sz="2040" b="1"/>
          </a:p>
          <a:p>
            <a:pPr eaLnBrk="1" hangingPunct="1"/>
            <a:r>
              <a:rPr lang="es-ES" altLang="en-US" sz="2448" b="1"/>
              <a:t>No esta asociado con ningún lenguaje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sz="2448" b="1"/>
          </a:p>
          <a:p>
            <a:pPr eaLnBrk="1" hangingPunct="1"/>
            <a:r>
              <a:rPr lang="es-ES" altLang="en-US" sz="2448" b="1"/>
              <a:t>No se encuentra fuertemente asociado a ningún protocolo de transporte</a:t>
            </a:r>
          </a:p>
          <a:p>
            <a:pPr>
              <a:buFont typeface="Wingdings" panose="05000000000000000000" pitchFamily="2" charset="2"/>
              <a:buNone/>
            </a:pPr>
            <a:endParaRPr lang="es-ES" altLang="en-US" sz="2448" b="1"/>
          </a:p>
          <a:p>
            <a:r>
              <a:rPr lang="es-ES" altLang="en-US" sz="2448" b="1"/>
              <a:t> Aprovecha los estándares existentes en la industria</a:t>
            </a:r>
          </a:p>
          <a:p>
            <a:pPr eaLnBrk="1" hangingPunct="1"/>
            <a:endParaRPr lang="es-AR" altLang="en-US" sz="2448" b="1"/>
          </a:p>
          <a:p>
            <a:pPr eaLnBrk="1" hangingPunct="1"/>
            <a:r>
              <a:rPr lang="es-ES" altLang="en-US" sz="2448" b="1"/>
              <a:t>Permite la interoperabilidad entre múltiples entornos</a:t>
            </a:r>
          </a:p>
          <a:p>
            <a:pPr eaLnBrk="1" hangingPunct="1"/>
            <a:endParaRPr lang="es-ES" altLang="en-US" sz="2448" b="1"/>
          </a:p>
          <a:p>
            <a:pPr eaLnBrk="1" hangingPunct="1"/>
            <a:r>
              <a:rPr lang="es-ES" altLang="en-US" sz="2448" b="1"/>
              <a:t>Ampliamente aceptado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1 Título">
            <a:extLst>
              <a:ext uri="{FF2B5EF4-FFF2-40B4-BE49-F238E27FC236}">
                <a16:creationId xmlns:a16="http://schemas.microsoft.com/office/drawing/2014/main" id="{6890920D-65DC-E371-DABD-1646CAA2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49" y="-40568"/>
            <a:ext cx="10296577" cy="955449"/>
          </a:xfrm>
        </p:spPr>
        <p:txBody>
          <a:bodyPr/>
          <a:lstStyle/>
          <a:p>
            <a:pPr algn="ctr" eaLnBrk="1" hangingPunct="1"/>
            <a:r>
              <a:rPr lang="es-ES" altLang="en-US" dirty="0"/>
              <a:t>RPC usando SOAP</a:t>
            </a:r>
          </a:p>
        </p:txBody>
      </p:sp>
      <p:sp>
        <p:nvSpPr>
          <p:cNvPr id="15362" name="2 Marcador de contenido">
            <a:extLst>
              <a:ext uri="{FF2B5EF4-FFF2-40B4-BE49-F238E27FC236}">
                <a16:creationId xmlns:a16="http://schemas.microsoft.com/office/drawing/2014/main" id="{3D6C1E4B-8107-53AE-054D-8C3156A3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522" y="1020035"/>
            <a:ext cx="8393430" cy="1558568"/>
          </a:xfrm>
        </p:spPr>
        <p:txBody>
          <a:bodyPr/>
          <a:lstStyle/>
          <a:p>
            <a:pPr eaLnBrk="1" hangingPunct="1"/>
            <a:r>
              <a:rPr lang="es-ES" altLang="en-US" sz="2448"/>
              <a:t>RPC: </a:t>
            </a:r>
            <a:r>
              <a:rPr lang="es-ES" altLang="en-US" sz="2040"/>
              <a:t>Consiste en pasarle parámetros a un procedimiento remoto en algún lenguaje determinado (java, c++, etc) utilizando un esquema de comunicación xml via HTTP.</a:t>
            </a:r>
          </a:p>
          <a:p>
            <a:pPr eaLnBrk="1" hangingPunct="1"/>
            <a:endParaRPr lang="es-ES" altLang="en-US"/>
          </a:p>
        </p:txBody>
      </p:sp>
      <p:pic>
        <p:nvPicPr>
          <p:cNvPr id="15364" name="7 Imagen" descr="f2.JPG">
            <a:extLst>
              <a:ext uri="{FF2B5EF4-FFF2-40B4-BE49-F238E27FC236}">
                <a16:creationId xmlns:a16="http://schemas.microsoft.com/office/drawing/2014/main" id="{3B244EF3-42B0-85CF-5D0E-80FB2E56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993" y="2185790"/>
            <a:ext cx="4954456" cy="40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>
            <a:extLst>
              <a:ext uri="{FF2B5EF4-FFF2-40B4-BE49-F238E27FC236}">
                <a16:creationId xmlns:a16="http://schemas.microsoft.com/office/drawing/2014/main" id="{FBD3FEEE-6BFD-14DF-7B23-CAEC374B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79" y="291440"/>
            <a:ext cx="8495434" cy="1162516"/>
          </a:xfrm>
        </p:spPr>
        <p:txBody>
          <a:bodyPr/>
          <a:lstStyle/>
          <a:p>
            <a:pPr algn="ctr" eaLnBrk="1" hangingPunct="1"/>
            <a:r>
              <a:rPr lang="es-ES" altLang="en-US"/>
              <a:t>RPC usando SOAP</a:t>
            </a:r>
          </a:p>
        </p:txBody>
      </p:sp>
      <p:sp>
        <p:nvSpPr>
          <p:cNvPr id="16387" name="6 Marcador de contenido">
            <a:extLst>
              <a:ext uri="{FF2B5EF4-FFF2-40B4-BE49-F238E27FC236}">
                <a16:creationId xmlns:a16="http://schemas.microsoft.com/office/drawing/2014/main" id="{9DB3B89B-9F81-D513-46F6-8A58AE8B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378" y="1092895"/>
            <a:ext cx="8393430" cy="351602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s-E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AR" altLang="en-US" b="1"/>
              <a:t>   Para realizar una invocación RPC es necesario conocer</a:t>
            </a:r>
            <a:r>
              <a:rPr lang="es-AR" altLang="en-US" sz="2448" b="1"/>
              <a:t>:</a:t>
            </a:r>
            <a:endParaRPr lang="es-ES" altLang="en-US" sz="2448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AR" altLang="en-US"/>
              <a:t> </a:t>
            </a:r>
            <a:endParaRPr lang="es-ES" altLang="en-US"/>
          </a:p>
          <a:p>
            <a:pPr eaLnBrk="1" hangingPunct="1"/>
            <a:r>
              <a:rPr lang="es-AR" altLang="en-US" b="1"/>
              <a:t>La ubicación  del objeto remoto</a:t>
            </a:r>
            <a:endParaRPr lang="es-ES" altLang="en-US" b="1"/>
          </a:p>
          <a:p>
            <a:pPr eaLnBrk="1" hangingPunct="1"/>
            <a:r>
              <a:rPr lang="es-AR" altLang="en-US" b="1"/>
              <a:t>El nombre del objeto remoto</a:t>
            </a:r>
            <a:endParaRPr lang="es-ES" altLang="en-US" b="1"/>
          </a:p>
          <a:p>
            <a:pPr eaLnBrk="1" hangingPunct="1"/>
            <a:r>
              <a:rPr lang="es-AR" altLang="en-US" b="1"/>
              <a:t>El nombre del método</a:t>
            </a:r>
            <a:endParaRPr lang="es-ES" altLang="en-US" b="1"/>
          </a:p>
          <a:p>
            <a:pPr eaLnBrk="1" hangingPunct="1"/>
            <a:r>
              <a:rPr lang="es-AR" altLang="en-US" b="1"/>
              <a:t>Los parámetros del método</a:t>
            </a:r>
            <a:endParaRPr lang="es-ES" altLang="en-US" b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AR" altLang="en-US"/>
              <a:t> </a:t>
            </a:r>
            <a:endParaRPr lang="es-ES" altLang="en-US"/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7377E25-A61C-6EBD-3D8F-036AA7337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8377" y="283344"/>
            <a:ext cx="8456575" cy="1230518"/>
          </a:xfrm>
        </p:spPr>
        <p:txBody>
          <a:bodyPr/>
          <a:lstStyle/>
          <a:p>
            <a:pPr eaLnBrk="1" hangingPunct="1"/>
            <a:r>
              <a:rPr lang="es-AR" altLang="en-US" sz="3876" dirty="0"/>
              <a:t>Descripción: WSDL            </a:t>
            </a:r>
            <a:br>
              <a:rPr lang="es-ES" altLang="en-US" sz="2448" dirty="0"/>
            </a:br>
            <a:endParaRPr lang="es-ES" altLang="en-US" sz="2448" dirty="0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9ED0A9C-5202-9D77-2F14-E992CC1775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1663" y="1513862"/>
            <a:ext cx="9936434" cy="240065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s-AR" altLang="en-US" dirty="0"/>
              <a:t>Lenguaje de Descripción de Servicios Web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s-AR" altLang="en-US" dirty="0"/>
          </a:p>
          <a:p>
            <a:pPr eaLnBrk="1" hangingPunct="1"/>
            <a:r>
              <a:rPr lang="es-AR" altLang="en-US"/>
              <a:t> </a:t>
            </a:r>
            <a:r>
              <a:rPr lang="es-ES" altLang="en-US" dirty="0"/>
              <a:t>WSDL representa una especie de contracto entre el proveedor y el que solicita. O sea permite que un servicio y un cliente establezcan un acuerdo en lo que se refiere a los detalles de transporte de mensajes y su contenido, a través de un documento procesable por dispositivos.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4576EBD3-1AE4-F73D-84A7-0D3C75B509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5518" y="1441001"/>
            <a:ext cx="8393430" cy="424731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n-US" dirty="0"/>
              <a:t>Existen tres componentes principales de esta interfaz </a:t>
            </a:r>
            <a:r>
              <a:rPr lang="es-ES" altLang="en-US"/>
              <a:t>abstracta: </a:t>
            </a:r>
            <a:endParaRPr lang="es-E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s-AR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El vocabulario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AR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El mensaje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AR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La interacción</a:t>
            </a:r>
          </a:p>
          <a:p>
            <a:pPr eaLnBrk="1" hangingPunct="1"/>
            <a:endParaRPr lang="es-E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s-AR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dirty="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B417F4F-5ADD-0AA3-269D-CA3F1B39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522" y="283344"/>
            <a:ext cx="8393430" cy="116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US" sz="3808" dirty="0"/>
              <a:t>Descripción abstracta: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Título">
            <a:extLst>
              <a:ext uri="{FF2B5EF4-FFF2-40B4-BE49-F238E27FC236}">
                <a16:creationId xmlns:a16="http://schemas.microsoft.com/office/drawing/2014/main" id="{C4AA0584-AAAE-B5D1-88D4-827B7653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Ejemplo:</a:t>
            </a:r>
          </a:p>
        </p:txBody>
      </p:sp>
      <p:pic>
        <p:nvPicPr>
          <p:cNvPr id="21507" name="3 Marcador de contenido" descr="figura5.JPG">
            <a:extLst>
              <a:ext uri="{FF2B5EF4-FFF2-40B4-BE49-F238E27FC236}">
                <a16:creationId xmlns:a16="http://schemas.microsoft.com/office/drawing/2014/main" id="{63F267AF-288F-35DB-2B45-72C6C75C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0428" y="558894"/>
            <a:ext cx="7601689" cy="628781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152BD67-87E9-A83B-0F92-366DBD8678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061" y="0"/>
            <a:ext cx="8393430" cy="1162516"/>
          </a:xfrm>
        </p:spPr>
        <p:txBody>
          <a:bodyPr/>
          <a:lstStyle/>
          <a:p>
            <a:pPr eaLnBrk="1" hangingPunct="1"/>
            <a:r>
              <a:rPr lang="es-AR" altLang="en-US" dirty="0"/>
              <a:t>Información concreta </a:t>
            </a:r>
            <a:r>
              <a:rPr lang="es-AR" altLang="en-US"/>
              <a:t>de enlace</a:t>
            </a:r>
            <a:endParaRPr lang="es-ES" altLang="en-US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A4CFDF1-7145-6200-C895-05752F1C8E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4062" y="1600969"/>
            <a:ext cx="9920891" cy="3504870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es-ES" altLang="en-US" sz="2448" dirty="0"/>
              <a:t>Para completar la descripción de una interacción cliente- servidor se necesita saber: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sz="2448" dirty="0"/>
              <a:t>Qué protocolo de comunicación se va utilizar (como SOAP sobre HTTP)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s-ES" altLang="en-US" sz="2448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AR" altLang="en-US" sz="2448" dirty="0"/>
              <a:t>Como conseguir la interacción del servicio con este protocolo</a:t>
            </a:r>
            <a:endParaRPr lang="es-ES" altLang="en-US" sz="2448" dirty="0"/>
          </a:p>
          <a:p>
            <a:pPr eaLnBrk="1" hangingPunct="1">
              <a:buFont typeface="Symbol" panose="05050102010706020507" pitchFamily="18" charset="2"/>
              <a:buNone/>
            </a:pPr>
            <a:endParaRPr lang="es-ES" altLang="en-US" sz="2448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sz="2448" dirty="0"/>
              <a:t>Donde termina la comunicación (la dirección de red).</a:t>
            </a:r>
          </a:p>
          <a:p>
            <a:pPr eaLnBrk="1" hangingPunct="1"/>
            <a:endParaRPr lang="es-ES" altLang="en-US" sz="20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3EFB6167-1D26-F7DA-5DA3-85A4C1E846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938" y="1251405"/>
            <a:ext cx="9974647" cy="350865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n-US" dirty="0"/>
              <a:t>Para eso se utilizan los siguientes elementos: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dirty="0"/>
          </a:p>
          <a:p>
            <a:r>
              <a:rPr lang="es-ES" altLang="en-US" dirty="0" err="1"/>
              <a:t>Binding</a:t>
            </a:r>
            <a:r>
              <a:rPr lang="es-ES" altLang="en-US" dirty="0"/>
              <a:t>: especificación del protocolo y del formato de datos para un tipo de puerto determinado. </a:t>
            </a:r>
          </a:p>
          <a:p>
            <a:endParaRPr lang="es-ES" altLang="en-US" dirty="0"/>
          </a:p>
          <a:p>
            <a:r>
              <a:rPr lang="es-ES" altLang="en-US" dirty="0"/>
              <a:t>Port: punto final único que se define como la combinación de un enlace y una dirección de red. </a:t>
            </a:r>
          </a:p>
          <a:p>
            <a:endParaRPr lang="es-ES" altLang="en-US" dirty="0"/>
          </a:p>
          <a:p>
            <a:r>
              <a:rPr lang="es-ES" altLang="en-US" dirty="0"/>
              <a:t>Service: colección de puntos finales relacionados. 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FA6C89E-9A14-2BB0-2A6A-701102737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21" y="219229"/>
            <a:ext cx="9974647" cy="116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 altLang="en-US" sz="3808" dirty="0"/>
              <a:t>Información concreta de enlace</a:t>
            </a:r>
            <a:endParaRPr lang="es-ES" altLang="en-US" sz="380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>
            <a:extLst>
              <a:ext uri="{FF2B5EF4-FFF2-40B4-BE49-F238E27FC236}">
                <a16:creationId xmlns:a16="http://schemas.microsoft.com/office/drawing/2014/main" id="{90B3C27A-1070-5191-56C6-2C440085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Ejemplo:</a:t>
            </a:r>
          </a:p>
        </p:txBody>
      </p:sp>
      <p:pic>
        <p:nvPicPr>
          <p:cNvPr id="24579" name="3 Marcador de contenido" descr="figura6.JPG">
            <a:extLst>
              <a:ext uri="{FF2B5EF4-FFF2-40B4-BE49-F238E27FC236}">
                <a16:creationId xmlns:a16="http://schemas.microsoft.com/office/drawing/2014/main" id="{60CD8CBD-4E61-10BE-BF15-265CE6BC1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730" y="1020035"/>
            <a:ext cx="4735877" cy="510017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1764" y="1591565"/>
            <a:ext cx="12434711" cy="5110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1A1A1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6066" y="2172517"/>
            <a:ext cx="4584115" cy="95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72" b="1" noProof="1">
                <a:solidFill>
                  <a:srgbClr val="1A1A1F"/>
                </a:solidFill>
                <a:latin typeface="Arial" charset="0"/>
                <a:ea typeface="Arial" charset="0"/>
                <a:cs typeface="Arial" charset="0"/>
              </a:rPr>
              <a:t>Keneth Murillo</a:t>
            </a:r>
          </a:p>
          <a:p>
            <a:endParaRPr lang="es-ES_tradnl" sz="1836" noProof="1">
              <a:solidFill>
                <a:srgbClr val="1A1A1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6066" y="2797784"/>
            <a:ext cx="5373414" cy="207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58" algn="r"/>
            <a:r>
              <a:rPr lang="es-US" sz="1836" dirty="0">
                <a:solidFill>
                  <a:srgbClr val="1A1A1F"/>
                </a:solidFill>
              </a:rPr>
              <a:t>AI &amp; Cloud &amp; DevOps </a:t>
            </a:r>
            <a:r>
              <a:rPr lang="en-US" sz="1836" dirty="0">
                <a:solidFill>
                  <a:srgbClr val="1A1A1F"/>
                </a:solidFill>
              </a:rPr>
              <a:t>Architect</a:t>
            </a:r>
          </a:p>
          <a:p>
            <a:pPr marL="38858" algn="r"/>
            <a:r>
              <a:rPr lang="en-US" sz="1836" dirty="0">
                <a:solidFill>
                  <a:srgbClr val="1A1A1F"/>
                </a:solidFill>
              </a:rPr>
              <a:t>MCT | Scrum Master Certified</a:t>
            </a:r>
          </a:p>
          <a:p>
            <a:pPr marL="38858" algn="r"/>
            <a:endParaRPr lang="en-US" sz="1836" dirty="0">
              <a:solidFill>
                <a:srgbClr val="1A1A1F"/>
              </a:solidFill>
            </a:endParaRP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@kenethmurillo</a:t>
            </a:r>
          </a:p>
          <a:p>
            <a:pPr>
              <a:spcBef>
                <a:spcPts val="612"/>
              </a:spcBef>
            </a:pPr>
            <a:r>
              <a:rPr lang="en-US" sz="1836" dirty="0">
                <a:solidFill>
                  <a:srgbClr val="1A1A1F"/>
                </a:solidFill>
              </a:rPr>
              <a:t> ../in/</a:t>
            </a:r>
            <a:r>
              <a:rPr lang="en-US" sz="1836" dirty="0" err="1">
                <a:solidFill>
                  <a:srgbClr val="1A1A1F"/>
                </a:solidFill>
              </a:rPr>
              <a:t>kenethmurillo</a:t>
            </a:r>
            <a:r>
              <a:rPr lang="en-US" sz="1836" dirty="0">
                <a:solidFill>
                  <a:srgbClr val="1A1A1F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s-ES_tradnl" sz="1836" noProof="1">
                <a:solidFill>
                  <a:srgbClr val="1A1A1F"/>
                </a:solidFill>
              </a:rPr>
              <a:t> keneth.murillo</a:t>
            </a:r>
            <a:r>
              <a:rPr lang="es-CR" sz="1836" noProof="1">
                <a:solidFill>
                  <a:srgbClr val="1A1A1F"/>
                </a:solidFill>
              </a:rPr>
              <a:t>@outlook.com</a:t>
            </a:r>
            <a:endParaRPr lang="es-ES_tradnl" sz="1836" noProof="1">
              <a:solidFill>
                <a:srgbClr val="1A1A1F"/>
              </a:solidFill>
            </a:endParaRPr>
          </a:p>
        </p:txBody>
      </p:sp>
      <p:pic>
        <p:nvPicPr>
          <p:cNvPr id="3" name="Picture 2" descr="Icono Linkedin, negro, logotipo Gratis - Icon-Icons.com">
            <a:extLst>
              <a:ext uri="{FF2B5EF4-FFF2-40B4-BE49-F238E27FC236}">
                <a16:creationId xmlns:a16="http://schemas.microsoft.com/office/drawing/2014/main" id="{751CFC7D-5419-04FC-D002-8633F7B6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4091877"/>
            <a:ext cx="382027" cy="3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Logo Twitter Png Noir - Twitter Icon Vector Circle PNG Image | Transparent  PNG Free Download on SeekPNG">
            <a:extLst>
              <a:ext uri="{FF2B5EF4-FFF2-40B4-BE49-F238E27FC236}">
                <a16:creationId xmlns:a16="http://schemas.microsoft.com/office/drawing/2014/main" id="{E9E017A7-9826-4590-44FA-A85443CF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07" y="3693901"/>
            <a:ext cx="382027" cy="4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31">
            <a:extLst>
              <a:ext uri="{FF2B5EF4-FFF2-40B4-BE49-F238E27FC236}">
                <a16:creationId xmlns:a16="http://schemas.microsoft.com/office/drawing/2014/main" id="{01430B97-3933-1DD1-E799-4635171009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08" y="1627199"/>
            <a:ext cx="2974292" cy="297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2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C136AFB-2198-2452-7F5E-2C0AB6714F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3162" b="1"/>
              <a:t>Objetivo de WSDL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1DF90E1-0900-86D7-1D22-ECD9BABE1A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7" y="1853742"/>
            <a:ext cx="11533187" cy="1292662"/>
          </a:xfrm>
        </p:spPr>
        <p:txBody>
          <a:bodyPr/>
          <a:lstStyle/>
          <a:p>
            <a:r>
              <a:rPr lang="es-ES" altLang="en-US"/>
              <a:t> El objetivo de WSDL es el de liberar a los usuarios y desarrolladores de la necesidad de recordar o entender todos los detalles de acceso a los servicios, solo es necesario una descripción WSDL para poder acceder a estos.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7604124" cy="3629025"/>
          </a:xfrm>
        </p:spPr>
        <p:txBody>
          <a:bodyPr wrap="square" anchor="b">
            <a:normAutofit/>
          </a:bodyPr>
          <a:lstStyle/>
          <a:p>
            <a:r>
              <a:rPr lang="es-CR" dirty="0"/>
              <a:t>Servicio Web: REST</a:t>
            </a:r>
          </a:p>
        </p:txBody>
      </p:sp>
    </p:spTree>
    <p:extLst>
      <p:ext uri="{BB962C8B-B14F-4D97-AF65-F5344CB8AC3E}">
        <p14:creationId xmlns:p14="http://schemas.microsoft.com/office/powerpoint/2010/main" val="8838748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77918" y="167380"/>
            <a:ext cx="7875964" cy="3724685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2616"/>
              </a:spcBef>
            </a:pPr>
            <a:r>
              <a:rPr sz="2448" dirty="0"/>
              <a:t>REST: Transferencia de estado representacional.</a:t>
            </a:r>
          </a:p>
          <a:p>
            <a:pPr marL="479263" marR="5181" indent="-466957">
              <a:spcBef>
                <a:spcPts val="490"/>
              </a:spcBef>
              <a:buClr>
                <a:srgbClr val="FF9900"/>
              </a:buClr>
              <a:buAutoNum type="arabicPeriod"/>
              <a:tabLst>
                <a:tab pos="479263" algn="l"/>
                <a:tab pos="479910" algn="l"/>
              </a:tabLst>
            </a:pPr>
            <a:r>
              <a:rPr sz="2448" dirty="0"/>
              <a:t>Un usuario hace una petición (por ejemplo GET) a una dirección  html de una aplicación, por ejemplo a través del navegador.</a:t>
            </a:r>
          </a:p>
          <a:p>
            <a:pPr marL="479263" indent="-466957">
              <a:spcBef>
                <a:spcPts val="490"/>
              </a:spcBef>
              <a:buClr>
                <a:srgbClr val="FF9900"/>
              </a:buClr>
              <a:buAutoNum type="arabicPeriod"/>
              <a:tabLst>
                <a:tab pos="479263" algn="l"/>
                <a:tab pos="479910" algn="l"/>
              </a:tabLst>
            </a:pPr>
            <a:endParaRPr lang="es-US" sz="2448" dirty="0"/>
          </a:p>
          <a:p>
            <a:pPr marL="479263" indent="-466957">
              <a:spcBef>
                <a:spcPts val="490"/>
              </a:spcBef>
              <a:buClr>
                <a:srgbClr val="FF9900"/>
              </a:buClr>
              <a:buAutoNum type="arabicPeriod"/>
              <a:tabLst>
                <a:tab pos="479263" algn="l"/>
                <a:tab pos="479910" algn="l"/>
              </a:tabLst>
            </a:pPr>
            <a:r>
              <a:rPr sz="2448" dirty="0"/>
              <a:t>El navegador envía una solicitud HTTP al servidor.</a:t>
            </a:r>
          </a:p>
          <a:p>
            <a:pPr marL="479263" marR="700112" indent="-466957">
              <a:spcBef>
                <a:spcPts val="494"/>
              </a:spcBef>
              <a:buClr>
                <a:srgbClr val="FF9900"/>
              </a:buClr>
              <a:buAutoNum type="arabicPeriod"/>
              <a:tabLst>
                <a:tab pos="479263" algn="l"/>
                <a:tab pos="479910" algn="l"/>
              </a:tabLst>
            </a:pPr>
            <a:endParaRPr lang="es-US" sz="2448" dirty="0"/>
          </a:p>
          <a:p>
            <a:pPr marL="479263" marR="700112" indent="-466957">
              <a:spcBef>
                <a:spcPts val="494"/>
              </a:spcBef>
              <a:buClr>
                <a:srgbClr val="FF9900"/>
              </a:buClr>
              <a:buAutoNum type="arabicPeriod"/>
              <a:tabLst>
                <a:tab pos="479263" algn="l"/>
                <a:tab pos="479910" algn="l"/>
              </a:tabLst>
            </a:pPr>
            <a:r>
              <a:rPr sz="2448" dirty="0"/>
              <a:t>El servidor responde con un documento HTML con un tipo  MIME.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30591" y="4653496"/>
            <a:ext cx="1150858" cy="670309"/>
            <a:chOff x="1936813" y="4562665"/>
            <a:chExt cx="1128395" cy="657225"/>
          </a:xfrm>
        </p:grpSpPr>
        <p:sp>
          <p:nvSpPr>
            <p:cNvPr id="5" name="object 5"/>
            <p:cNvSpPr/>
            <p:nvPr/>
          </p:nvSpPr>
          <p:spPr>
            <a:xfrm>
              <a:off x="1941576" y="4567428"/>
              <a:ext cx="1118870" cy="647700"/>
            </a:xfrm>
            <a:custGeom>
              <a:avLst/>
              <a:gdLst/>
              <a:ahLst/>
              <a:cxnLst/>
              <a:rect l="l" t="t" r="r" b="b"/>
              <a:pathLst>
                <a:path w="1118870" h="647700">
                  <a:moveTo>
                    <a:pt x="1010666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010666" y="647700"/>
                  </a:lnTo>
                  <a:lnTo>
                    <a:pt x="1052661" y="639208"/>
                  </a:lnTo>
                  <a:lnTo>
                    <a:pt x="1086977" y="616061"/>
                  </a:lnTo>
                  <a:lnTo>
                    <a:pt x="1110124" y="581745"/>
                  </a:lnTo>
                  <a:lnTo>
                    <a:pt x="1118616" y="539750"/>
                  </a:lnTo>
                  <a:lnTo>
                    <a:pt x="1118616" y="107950"/>
                  </a:lnTo>
                  <a:lnTo>
                    <a:pt x="1110124" y="65954"/>
                  </a:lnTo>
                  <a:lnTo>
                    <a:pt x="1086977" y="31638"/>
                  </a:lnTo>
                  <a:lnTo>
                    <a:pt x="1052661" y="8491"/>
                  </a:lnTo>
                  <a:lnTo>
                    <a:pt x="1010666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" name="object 6"/>
            <p:cNvSpPr/>
            <p:nvPr/>
          </p:nvSpPr>
          <p:spPr>
            <a:xfrm>
              <a:off x="1941576" y="4567428"/>
              <a:ext cx="1118870" cy="647700"/>
            </a:xfrm>
            <a:custGeom>
              <a:avLst/>
              <a:gdLst/>
              <a:ahLst/>
              <a:cxnLst/>
              <a:rect l="l" t="t" r="r" b="b"/>
              <a:pathLst>
                <a:path w="1118870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010666" y="0"/>
                  </a:lnTo>
                  <a:lnTo>
                    <a:pt x="1052661" y="8491"/>
                  </a:lnTo>
                  <a:lnTo>
                    <a:pt x="1086977" y="31638"/>
                  </a:lnTo>
                  <a:lnTo>
                    <a:pt x="1110124" y="65954"/>
                  </a:lnTo>
                  <a:lnTo>
                    <a:pt x="1118616" y="107950"/>
                  </a:lnTo>
                  <a:lnTo>
                    <a:pt x="1118616" y="539750"/>
                  </a:lnTo>
                  <a:lnTo>
                    <a:pt x="1110124" y="581745"/>
                  </a:lnTo>
                  <a:lnTo>
                    <a:pt x="1086977" y="616061"/>
                  </a:lnTo>
                  <a:lnTo>
                    <a:pt x="1052661" y="639208"/>
                  </a:lnTo>
                  <a:lnTo>
                    <a:pt x="1010666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5002" y="4830626"/>
            <a:ext cx="803722" cy="295593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836" b="1" dirty="0">
                <a:solidFill>
                  <a:srgbClr val="FFFFFF"/>
                </a:solidFill>
              </a:rPr>
              <a:t>Cliente</a:t>
            </a:r>
            <a:endParaRPr sz="1836"/>
          </a:p>
        </p:txBody>
      </p:sp>
      <p:grpSp>
        <p:nvGrpSpPr>
          <p:cNvPr id="8" name="object 8"/>
          <p:cNvGrpSpPr/>
          <p:nvPr/>
        </p:nvGrpSpPr>
        <p:grpSpPr>
          <a:xfrm>
            <a:off x="7609176" y="4653496"/>
            <a:ext cx="1149563" cy="670309"/>
            <a:chOff x="5935789" y="4562665"/>
            <a:chExt cx="1127125" cy="657225"/>
          </a:xfrm>
        </p:grpSpPr>
        <p:sp>
          <p:nvSpPr>
            <p:cNvPr id="9" name="object 9"/>
            <p:cNvSpPr/>
            <p:nvPr/>
          </p:nvSpPr>
          <p:spPr>
            <a:xfrm>
              <a:off x="5940552" y="4567428"/>
              <a:ext cx="1117600" cy="647700"/>
            </a:xfrm>
            <a:custGeom>
              <a:avLst/>
              <a:gdLst/>
              <a:ahLst/>
              <a:cxnLst/>
              <a:rect l="l" t="t" r="r" b="b"/>
              <a:pathLst>
                <a:path w="1117600" h="647700">
                  <a:moveTo>
                    <a:pt x="1009142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1009142" y="647700"/>
                  </a:lnTo>
                  <a:lnTo>
                    <a:pt x="1051137" y="639208"/>
                  </a:lnTo>
                  <a:lnTo>
                    <a:pt x="1085453" y="616061"/>
                  </a:lnTo>
                  <a:lnTo>
                    <a:pt x="1108600" y="581745"/>
                  </a:lnTo>
                  <a:lnTo>
                    <a:pt x="1117092" y="539750"/>
                  </a:lnTo>
                  <a:lnTo>
                    <a:pt x="1117092" y="107950"/>
                  </a:lnTo>
                  <a:lnTo>
                    <a:pt x="1108600" y="65954"/>
                  </a:lnTo>
                  <a:lnTo>
                    <a:pt x="1085453" y="31638"/>
                  </a:lnTo>
                  <a:lnTo>
                    <a:pt x="1051137" y="8491"/>
                  </a:lnTo>
                  <a:lnTo>
                    <a:pt x="1009142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0552" y="4567428"/>
              <a:ext cx="1117600" cy="647700"/>
            </a:xfrm>
            <a:custGeom>
              <a:avLst/>
              <a:gdLst/>
              <a:ahLst/>
              <a:cxnLst/>
              <a:rect l="l" t="t" r="r" b="b"/>
              <a:pathLst>
                <a:path w="1117600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009142" y="0"/>
                  </a:lnTo>
                  <a:lnTo>
                    <a:pt x="1051137" y="8491"/>
                  </a:lnTo>
                  <a:lnTo>
                    <a:pt x="1085453" y="31638"/>
                  </a:lnTo>
                  <a:lnTo>
                    <a:pt x="1108600" y="65954"/>
                  </a:lnTo>
                  <a:lnTo>
                    <a:pt x="1117092" y="107950"/>
                  </a:lnTo>
                  <a:lnTo>
                    <a:pt x="1117092" y="539750"/>
                  </a:lnTo>
                  <a:lnTo>
                    <a:pt x="1108600" y="581745"/>
                  </a:lnTo>
                  <a:lnTo>
                    <a:pt x="1085453" y="616061"/>
                  </a:lnTo>
                  <a:lnTo>
                    <a:pt x="1051137" y="639208"/>
                  </a:lnTo>
                  <a:lnTo>
                    <a:pt x="1009142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02371" y="4830626"/>
            <a:ext cx="966279" cy="295593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836" b="1" spc="-11" dirty="0">
                <a:solidFill>
                  <a:srgbClr val="FFFFFF"/>
                </a:solidFill>
              </a:rPr>
              <a:t>Servidor</a:t>
            </a:r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4676333" y="4799929"/>
            <a:ext cx="2937701" cy="105566"/>
          </a:xfrm>
          <a:custGeom>
            <a:avLst/>
            <a:gdLst/>
            <a:ahLst/>
            <a:cxnLst/>
            <a:rect l="l" t="t" r="r" b="b"/>
            <a:pathLst>
              <a:path w="2880360" h="103504">
                <a:moveTo>
                  <a:pt x="2855123" y="51688"/>
                </a:moveTo>
                <a:lnTo>
                  <a:pt x="2788285" y="90678"/>
                </a:lnTo>
                <a:lnTo>
                  <a:pt x="2785363" y="92456"/>
                </a:lnTo>
                <a:lnTo>
                  <a:pt x="2784347" y="96266"/>
                </a:lnTo>
                <a:lnTo>
                  <a:pt x="2785998" y="99313"/>
                </a:lnTo>
                <a:lnTo>
                  <a:pt x="2787777" y="102362"/>
                </a:lnTo>
                <a:lnTo>
                  <a:pt x="2791713" y="103378"/>
                </a:lnTo>
                <a:lnTo>
                  <a:pt x="2869469" y="58038"/>
                </a:lnTo>
                <a:lnTo>
                  <a:pt x="2867786" y="58038"/>
                </a:lnTo>
                <a:lnTo>
                  <a:pt x="2867786" y="57150"/>
                </a:lnTo>
                <a:lnTo>
                  <a:pt x="2864485" y="57150"/>
                </a:lnTo>
                <a:lnTo>
                  <a:pt x="2855123" y="51688"/>
                </a:lnTo>
                <a:close/>
              </a:path>
              <a:path w="2880360" h="103504">
                <a:moveTo>
                  <a:pt x="28442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2844237" y="58038"/>
                </a:lnTo>
                <a:lnTo>
                  <a:pt x="2855123" y="51688"/>
                </a:lnTo>
                <a:lnTo>
                  <a:pt x="2844237" y="45338"/>
                </a:lnTo>
                <a:close/>
              </a:path>
              <a:path w="2880360" h="103504">
                <a:moveTo>
                  <a:pt x="2869469" y="45338"/>
                </a:moveTo>
                <a:lnTo>
                  <a:pt x="2867786" y="45338"/>
                </a:lnTo>
                <a:lnTo>
                  <a:pt x="2867786" y="58038"/>
                </a:lnTo>
                <a:lnTo>
                  <a:pt x="2869469" y="58038"/>
                </a:lnTo>
                <a:lnTo>
                  <a:pt x="2880360" y="51688"/>
                </a:lnTo>
                <a:lnTo>
                  <a:pt x="2869469" y="45338"/>
                </a:lnTo>
                <a:close/>
              </a:path>
              <a:path w="2880360" h="103504">
                <a:moveTo>
                  <a:pt x="2864485" y="46228"/>
                </a:moveTo>
                <a:lnTo>
                  <a:pt x="2855123" y="51688"/>
                </a:lnTo>
                <a:lnTo>
                  <a:pt x="2864485" y="57150"/>
                </a:lnTo>
                <a:lnTo>
                  <a:pt x="2864485" y="46228"/>
                </a:lnTo>
                <a:close/>
              </a:path>
              <a:path w="2880360" h="103504">
                <a:moveTo>
                  <a:pt x="2867786" y="46228"/>
                </a:moveTo>
                <a:lnTo>
                  <a:pt x="2864485" y="46228"/>
                </a:lnTo>
                <a:lnTo>
                  <a:pt x="2864485" y="57150"/>
                </a:lnTo>
                <a:lnTo>
                  <a:pt x="2867786" y="57150"/>
                </a:lnTo>
                <a:lnTo>
                  <a:pt x="2867786" y="46228"/>
                </a:lnTo>
                <a:close/>
              </a:path>
              <a:path w="2880360" h="103504">
                <a:moveTo>
                  <a:pt x="2791713" y="0"/>
                </a:moveTo>
                <a:lnTo>
                  <a:pt x="2787777" y="1016"/>
                </a:lnTo>
                <a:lnTo>
                  <a:pt x="2785998" y="4063"/>
                </a:lnTo>
                <a:lnTo>
                  <a:pt x="2784347" y="7112"/>
                </a:lnTo>
                <a:lnTo>
                  <a:pt x="2785363" y="10922"/>
                </a:lnTo>
                <a:lnTo>
                  <a:pt x="2788285" y="12700"/>
                </a:lnTo>
                <a:lnTo>
                  <a:pt x="2855123" y="51688"/>
                </a:lnTo>
                <a:lnTo>
                  <a:pt x="2864485" y="46228"/>
                </a:lnTo>
                <a:lnTo>
                  <a:pt x="2867786" y="46228"/>
                </a:lnTo>
                <a:lnTo>
                  <a:pt x="2867786" y="45338"/>
                </a:lnTo>
                <a:lnTo>
                  <a:pt x="2869469" y="45338"/>
                </a:lnTo>
                <a:lnTo>
                  <a:pt x="2791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28"/>
          </a:p>
        </p:txBody>
      </p:sp>
      <p:sp>
        <p:nvSpPr>
          <p:cNvPr id="13" name="object 13"/>
          <p:cNvSpPr txBox="1"/>
          <p:nvPr/>
        </p:nvSpPr>
        <p:spPr>
          <a:xfrm>
            <a:off x="5461662" y="4898760"/>
            <a:ext cx="919651" cy="232820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428" spc="-11" dirty="0"/>
              <a:t>HTT</a:t>
            </a:r>
            <a:r>
              <a:rPr sz="1428" dirty="0"/>
              <a:t>P</a:t>
            </a:r>
            <a:r>
              <a:rPr sz="1428" spc="-31" dirty="0"/>
              <a:t> </a:t>
            </a:r>
            <a:r>
              <a:rPr sz="1428" dirty="0"/>
              <a:t>GET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676333" y="5166752"/>
            <a:ext cx="2937701" cy="876907"/>
            <a:chOff x="3060192" y="5065903"/>
            <a:chExt cx="2880360" cy="859790"/>
          </a:xfrm>
        </p:grpSpPr>
        <p:sp>
          <p:nvSpPr>
            <p:cNvPr id="15" name="object 15"/>
            <p:cNvSpPr/>
            <p:nvPr/>
          </p:nvSpPr>
          <p:spPr>
            <a:xfrm>
              <a:off x="3060192" y="5065903"/>
              <a:ext cx="2880360" cy="103505"/>
            </a:xfrm>
            <a:custGeom>
              <a:avLst/>
              <a:gdLst/>
              <a:ahLst/>
              <a:cxnLst/>
              <a:rect l="l" t="t" r="r" b="b"/>
              <a:pathLst>
                <a:path w="2880360" h="103504">
                  <a:moveTo>
                    <a:pt x="88645" y="0"/>
                  </a:moveTo>
                  <a:lnTo>
                    <a:pt x="0" y="51689"/>
                  </a:lnTo>
                  <a:lnTo>
                    <a:pt x="88645" y="103378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5" y="92456"/>
                  </a:lnTo>
                  <a:lnTo>
                    <a:pt x="35995" y="58039"/>
                  </a:lnTo>
                  <a:lnTo>
                    <a:pt x="12572" y="58039"/>
                  </a:lnTo>
                  <a:lnTo>
                    <a:pt x="12572" y="45339"/>
                  </a:lnTo>
                  <a:lnTo>
                    <a:pt x="35995" y="45339"/>
                  </a:lnTo>
                  <a:lnTo>
                    <a:pt x="94995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5" y="0"/>
                  </a:lnTo>
                  <a:close/>
                </a:path>
                <a:path w="2880360" h="103504">
                  <a:moveTo>
                    <a:pt x="35995" y="45339"/>
                  </a:moveTo>
                  <a:lnTo>
                    <a:pt x="12572" y="45339"/>
                  </a:lnTo>
                  <a:lnTo>
                    <a:pt x="12572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880360" h="103504">
                  <a:moveTo>
                    <a:pt x="2880360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2880360" y="58039"/>
                  </a:lnTo>
                  <a:lnTo>
                    <a:pt x="2880360" y="45339"/>
                  </a:lnTo>
                  <a:close/>
                </a:path>
                <a:path w="2880360" h="103504">
                  <a:moveTo>
                    <a:pt x="15747" y="46228"/>
                  </a:moveTo>
                  <a:lnTo>
                    <a:pt x="15747" y="57150"/>
                  </a:lnTo>
                  <a:lnTo>
                    <a:pt x="25109" y="51689"/>
                  </a:lnTo>
                  <a:lnTo>
                    <a:pt x="15747" y="46228"/>
                  </a:lnTo>
                  <a:close/>
                </a:path>
                <a:path w="2880360" h="103504">
                  <a:moveTo>
                    <a:pt x="25109" y="51689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880360" h="103504">
                  <a:moveTo>
                    <a:pt x="34471" y="46228"/>
                  </a:moveTo>
                  <a:lnTo>
                    <a:pt x="15747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5472" y="5135880"/>
              <a:ext cx="706120" cy="784860"/>
            </a:xfrm>
            <a:custGeom>
              <a:avLst/>
              <a:gdLst/>
              <a:ahLst/>
              <a:cxnLst/>
              <a:rect l="l" t="t" r="r" b="b"/>
              <a:pathLst>
                <a:path w="706120" h="784860">
                  <a:moveTo>
                    <a:pt x="588010" y="0"/>
                  </a:moveTo>
                  <a:lnTo>
                    <a:pt x="117601" y="0"/>
                  </a:lnTo>
                  <a:lnTo>
                    <a:pt x="71848" y="9249"/>
                  </a:lnTo>
                  <a:lnTo>
                    <a:pt x="34464" y="34464"/>
                  </a:lnTo>
                  <a:lnTo>
                    <a:pt x="9249" y="71848"/>
                  </a:lnTo>
                  <a:lnTo>
                    <a:pt x="0" y="117602"/>
                  </a:lnTo>
                  <a:lnTo>
                    <a:pt x="0" y="784860"/>
                  </a:lnTo>
                  <a:lnTo>
                    <a:pt x="705612" y="784860"/>
                  </a:lnTo>
                  <a:lnTo>
                    <a:pt x="705612" y="117602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C2E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5472" y="5135880"/>
              <a:ext cx="706120" cy="784860"/>
            </a:xfrm>
            <a:custGeom>
              <a:avLst/>
              <a:gdLst/>
              <a:ahLst/>
              <a:cxnLst/>
              <a:rect l="l" t="t" r="r" b="b"/>
              <a:pathLst>
                <a:path w="706120" h="784860">
                  <a:moveTo>
                    <a:pt x="117601" y="0"/>
                  </a:moveTo>
                  <a:lnTo>
                    <a:pt x="588010" y="0"/>
                  </a:lnTo>
                  <a:lnTo>
                    <a:pt x="705612" y="117602"/>
                  </a:lnTo>
                  <a:lnTo>
                    <a:pt x="705612" y="784860"/>
                  </a:lnTo>
                  <a:lnTo>
                    <a:pt x="0" y="784860"/>
                  </a:lnTo>
                  <a:lnTo>
                    <a:pt x="0" y="117602"/>
                  </a:lnTo>
                  <a:lnTo>
                    <a:pt x="9249" y="71848"/>
                  </a:lnTo>
                  <a:lnTo>
                    <a:pt x="34464" y="34464"/>
                  </a:lnTo>
                  <a:lnTo>
                    <a:pt x="71848" y="9249"/>
                  </a:lnTo>
                  <a:lnTo>
                    <a:pt x="11760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83051" y="5390837"/>
            <a:ext cx="567334" cy="514743"/>
          </a:xfrm>
          <a:prstGeom prst="rect">
            <a:avLst/>
          </a:prstGeom>
        </p:spPr>
        <p:txBody>
          <a:bodyPr vert="horz" wrap="square" lIns="0" tIns="12306" rIns="0" bIns="0" rtlCol="0">
            <a:spAutoFit/>
          </a:bodyPr>
          <a:lstStyle/>
          <a:p>
            <a:pPr marL="56345">
              <a:spcBef>
                <a:spcPts val="97"/>
              </a:spcBef>
            </a:pPr>
            <a:r>
              <a:rPr sz="1632" spc="-20" dirty="0"/>
              <a:t>Tipo</a:t>
            </a:r>
            <a:endParaRPr sz="1632"/>
          </a:p>
          <a:p>
            <a:pPr marL="12953"/>
            <a:r>
              <a:rPr sz="1632" spc="-5" dirty="0"/>
              <a:t>MIME</a:t>
            </a:r>
            <a:endParaRPr sz="1632"/>
          </a:p>
        </p:txBody>
      </p:sp>
      <p:grpSp>
        <p:nvGrpSpPr>
          <p:cNvPr id="19" name="object 19"/>
          <p:cNvGrpSpPr/>
          <p:nvPr/>
        </p:nvGrpSpPr>
        <p:grpSpPr>
          <a:xfrm>
            <a:off x="8930364" y="4079945"/>
            <a:ext cx="964337" cy="1144382"/>
            <a:chOff x="7231189" y="4000309"/>
            <a:chExt cx="945515" cy="1122045"/>
          </a:xfrm>
        </p:grpSpPr>
        <p:sp>
          <p:nvSpPr>
            <p:cNvPr id="20" name="object 20"/>
            <p:cNvSpPr/>
            <p:nvPr/>
          </p:nvSpPr>
          <p:spPr>
            <a:xfrm>
              <a:off x="7235952" y="4005071"/>
              <a:ext cx="706120" cy="784860"/>
            </a:xfrm>
            <a:custGeom>
              <a:avLst/>
              <a:gdLst/>
              <a:ahLst/>
              <a:cxnLst/>
              <a:rect l="l" t="t" r="r" b="b"/>
              <a:pathLst>
                <a:path w="706120" h="784860">
                  <a:moveTo>
                    <a:pt x="588009" y="0"/>
                  </a:moveTo>
                  <a:lnTo>
                    <a:pt x="117601" y="0"/>
                  </a:lnTo>
                  <a:lnTo>
                    <a:pt x="71848" y="9249"/>
                  </a:lnTo>
                  <a:lnTo>
                    <a:pt x="34464" y="34464"/>
                  </a:lnTo>
                  <a:lnTo>
                    <a:pt x="9249" y="71848"/>
                  </a:lnTo>
                  <a:lnTo>
                    <a:pt x="0" y="117601"/>
                  </a:lnTo>
                  <a:lnTo>
                    <a:pt x="0" y="784859"/>
                  </a:lnTo>
                  <a:lnTo>
                    <a:pt x="705612" y="784859"/>
                  </a:lnTo>
                  <a:lnTo>
                    <a:pt x="705612" y="117601"/>
                  </a:lnTo>
                  <a:lnTo>
                    <a:pt x="588009" y="0"/>
                  </a:lnTo>
                  <a:close/>
                </a:path>
              </a:pathLst>
            </a:custGeom>
            <a:solidFill>
              <a:srgbClr val="C2E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235952" y="4005071"/>
              <a:ext cx="706120" cy="784860"/>
            </a:xfrm>
            <a:custGeom>
              <a:avLst/>
              <a:gdLst/>
              <a:ahLst/>
              <a:cxnLst/>
              <a:rect l="l" t="t" r="r" b="b"/>
              <a:pathLst>
                <a:path w="706120" h="784860">
                  <a:moveTo>
                    <a:pt x="117601" y="0"/>
                  </a:moveTo>
                  <a:lnTo>
                    <a:pt x="588009" y="0"/>
                  </a:lnTo>
                  <a:lnTo>
                    <a:pt x="705612" y="117601"/>
                  </a:lnTo>
                  <a:lnTo>
                    <a:pt x="705612" y="784859"/>
                  </a:lnTo>
                  <a:lnTo>
                    <a:pt x="0" y="784859"/>
                  </a:lnTo>
                  <a:lnTo>
                    <a:pt x="0" y="117601"/>
                  </a:lnTo>
                  <a:lnTo>
                    <a:pt x="9249" y="71848"/>
                  </a:lnTo>
                  <a:lnTo>
                    <a:pt x="34464" y="34464"/>
                  </a:lnTo>
                  <a:lnTo>
                    <a:pt x="71848" y="9249"/>
                  </a:lnTo>
                  <a:lnTo>
                    <a:pt x="117601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80732" y="4174235"/>
              <a:ext cx="791210" cy="943610"/>
            </a:xfrm>
            <a:custGeom>
              <a:avLst/>
              <a:gdLst/>
              <a:ahLst/>
              <a:cxnLst/>
              <a:rect l="l" t="t" r="r" b="b"/>
              <a:pathLst>
                <a:path w="791209" h="943610">
                  <a:moveTo>
                    <a:pt x="659129" y="0"/>
                  </a:moveTo>
                  <a:lnTo>
                    <a:pt x="131825" y="0"/>
                  </a:lnTo>
                  <a:lnTo>
                    <a:pt x="90172" y="6723"/>
                  </a:lnTo>
                  <a:lnTo>
                    <a:pt x="53986" y="25444"/>
                  </a:lnTo>
                  <a:lnTo>
                    <a:pt x="25444" y="53986"/>
                  </a:lnTo>
                  <a:lnTo>
                    <a:pt x="6723" y="90172"/>
                  </a:lnTo>
                  <a:lnTo>
                    <a:pt x="0" y="131825"/>
                  </a:lnTo>
                  <a:lnTo>
                    <a:pt x="0" y="943356"/>
                  </a:lnTo>
                  <a:lnTo>
                    <a:pt x="790956" y="943356"/>
                  </a:lnTo>
                  <a:lnTo>
                    <a:pt x="790956" y="131825"/>
                  </a:lnTo>
                  <a:lnTo>
                    <a:pt x="659129" y="0"/>
                  </a:lnTo>
                  <a:close/>
                </a:path>
              </a:pathLst>
            </a:custGeom>
            <a:solidFill>
              <a:srgbClr val="C2EFFF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0732" y="4174235"/>
              <a:ext cx="791210" cy="943610"/>
            </a:xfrm>
            <a:custGeom>
              <a:avLst/>
              <a:gdLst/>
              <a:ahLst/>
              <a:cxnLst/>
              <a:rect l="l" t="t" r="r" b="b"/>
              <a:pathLst>
                <a:path w="791209" h="943610">
                  <a:moveTo>
                    <a:pt x="131825" y="0"/>
                  </a:moveTo>
                  <a:lnTo>
                    <a:pt x="659129" y="0"/>
                  </a:lnTo>
                  <a:lnTo>
                    <a:pt x="790956" y="131825"/>
                  </a:lnTo>
                  <a:lnTo>
                    <a:pt x="790956" y="943356"/>
                  </a:lnTo>
                  <a:lnTo>
                    <a:pt x="0" y="943356"/>
                  </a:lnTo>
                  <a:lnTo>
                    <a:pt x="0" y="131825"/>
                  </a:lnTo>
                  <a:lnTo>
                    <a:pt x="6723" y="90172"/>
                  </a:lnTo>
                  <a:lnTo>
                    <a:pt x="25444" y="53986"/>
                  </a:lnTo>
                  <a:lnTo>
                    <a:pt x="53986" y="25444"/>
                  </a:lnTo>
                  <a:lnTo>
                    <a:pt x="90172" y="6723"/>
                  </a:lnTo>
                  <a:lnTo>
                    <a:pt x="131825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32753" y="4648510"/>
            <a:ext cx="683262" cy="201464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224" spc="-5" dirty="0"/>
              <a:t>Rec</a:t>
            </a:r>
            <a:r>
              <a:rPr sz="1224" dirty="0"/>
              <a:t>ursos</a:t>
            </a:r>
            <a:endParaRPr sz="1224"/>
          </a:p>
        </p:txBody>
      </p:sp>
      <p:sp>
        <p:nvSpPr>
          <p:cNvPr id="25" name="object 25"/>
          <p:cNvSpPr txBox="1"/>
          <p:nvPr/>
        </p:nvSpPr>
        <p:spPr>
          <a:xfrm>
            <a:off x="5274235" y="4497739"/>
            <a:ext cx="674194" cy="232820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428" dirty="0"/>
              <a:t>Petición</a:t>
            </a:r>
            <a:endParaRPr sz="1428"/>
          </a:p>
        </p:txBody>
      </p:sp>
      <p:sp>
        <p:nvSpPr>
          <p:cNvPr id="26" name="object 26"/>
          <p:cNvSpPr txBox="1"/>
          <p:nvPr/>
        </p:nvSpPr>
        <p:spPr>
          <a:xfrm>
            <a:off x="6018115" y="5301591"/>
            <a:ext cx="896335" cy="232820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1428" spc="-11" dirty="0"/>
              <a:t>R</a:t>
            </a:r>
            <a:r>
              <a:rPr sz="1428" dirty="0"/>
              <a:t>espues</a:t>
            </a:r>
            <a:r>
              <a:rPr sz="1428" spc="5" dirty="0"/>
              <a:t>t</a:t>
            </a:r>
            <a:r>
              <a:rPr sz="1428" dirty="0"/>
              <a:t>a</a:t>
            </a:r>
            <a:endParaRPr sz="1428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4571" y="1274637"/>
            <a:ext cx="9589779" cy="4867626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448" dirty="0"/>
              <a:t>REST versus SOAP (i)</a:t>
            </a:r>
          </a:p>
          <a:p>
            <a:pPr marL="362038" marR="185877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Los servicios construidos con el estilo de la  arquitectura REST (denominado servicios RESTful)  encapsulan los datos en un formato XML simple y  los transportan a través de HTTP como una petición  de una página web a un servidor web.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220202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Los servicios web RESTful son particularmente útiles  cuando sólo es necesario transmitir y recibir  mensajes simples.</a:t>
            </a:r>
          </a:p>
          <a:p>
            <a:pPr>
              <a:spcBef>
                <a:spcPts val="15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5181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SOAP se utiliza sobre todo para las aplicaciones  empresariales para integrar tipos y aplicaciones más  complejos, así como sistemas legacy.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61834" y="1118076"/>
            <a:ext cx="5589792" cy="5316467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448" dirty="0"/>
              <a:t>REST versus SOAP</a:t>
            </a:r>
          </a:p>
          <a:p>
            <a:pPr marL="362038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REST: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Ligero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Legible por un humano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Fácil de construir</a:t>
            </a:r>
          </a:p>
          <a:p>
            <a:pPr lvl="1">
              <a:spcBef>
                <a:spcPts val="15"/>
              </a:spcBef>
              <a:buClr>
                <a:srgbClr val="FF9900"/>
              </a:buClr>
              <a:buFont typeface="Arial"/>
              <a:buChar char="–"/>
            </a:pPr>
            <a:endParaRPr sz="2448" dirty="0"/>
          </a:p>
          <a:p>
            <a:pPr marL="362038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SOAP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Fácil de consumir - a veces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Fuerte tipado - comprobación de tipos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Herramientas de desarrollo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Más seguridad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6492" y="1442427"/>
            <a:ext cx="1632056" cy="7289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4506" y="2244464"/>
            <a:ext cx="1778162" cy="6714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6494" y="2448356"/>
            <a:ext cx="1426882" cy="4668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7712" y="4097509"/>
            <a:ext cx="1428436" cy="4668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6939" y="5033531"/>
            <a:ext cx="1321892" cy="4905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3929" y="1606214"/>
            <a:ext cx="1320484" cy="49058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87" y="783442"/>
            <a:ext cx="8596298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4682" y="1655804"/>
            <a:ext cx="9623456" cy="3711861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 marR="520065">
              <a:spcBef>
                <a:spcPts val="2611"/>
              </a:spcBef>
            </a:pPr>
            <a:r>
              <a:rPr sz="2448" dirty="0"/>
              <a:t>REST es un estilo arquitectónico para servicios que  utiliza estándares web. Sus principios fundamentales  son:</a:t>
            </a:r>
          </a:p>
          <a:p>
            <a:pPr marL="362038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Todo puede ser identificado como un recurso y cada</a:t>
            </a:r>
          </a:p>
          <a:p>
            <a:pPr marL="362038"/>
            <a:r>
              <a:rPr sz="2448" dirty="0"/>
              <a:t>recurso puede ser identificada por un URI.</a:t>
            </a:r>
          </a:p>
          <a:p>
            <a:pPr marL="362038" marR="815395" indent="-349732">
              <a:spcBef>
                <a:spcPts val="586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Un recurso puede ser representado en múltiples  formatos, definido por un media type.</a:t>
            </a:r>
          </a:p>
          <a:p>
            <a:pPr marL="362038" marR="5181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Se usan métodos HTTP estándar para interactuar con  el recurso : principalmente GET, POST, PUT y  DELETE.</a:t>
            </a:r>
          </a:p>
          <a:p>
            <a:pPr marL="362038" marR="286263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La comunicación entre el cliente y el endpoint es sin  estado.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59F5FFC-0CDA-0499-5D01-39281FADB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220" y="943153"/>
            <a:ext cx="8612177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1530" y="2006329"/>
            <a:ext cx="9907769" cy="4490921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endParaRPr sz="2448" dirty="0"/>
          </a:p>
          <a:p>
            <a:pPr marL="362038" marR="24611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La World Wide Web es un ejemplo clásico de la  arquitectura de estilo REST: los URI identifican los  recursos y HTTP es el protocolo por el cual se accede  a estos.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5181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HTTP proporciona una interfaz uniforme y un conjunto  de métodos para manipular el recurso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37565" indent="-349732" algn="just">
              <a:buClr>
                <a:srgbClr val="FF9900"/>
              </a:buClr>
              <a:buChar char="•"/>
              <a:tabLst>
                <a:tab pos="362685" algn="l"/>
              </a:tabLst>
            </a:pPr>
            <a:r>
              <a:rPr sz="2448" dirty="0"/>
              <a:t>Un programa cliente, como un navegador web, puede  acceder, actualizar, agregar o quitar un recurso web a  través del URI utilizando diversos métodos HTTP.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1047" y="1545009"/>
            <a:ext cx="11103505" cy="4696105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endParaRPr sz="2448" dirty="0"/>
          </a:p>
          <a:p>
            <a:pPr marL="362038" marR="487682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API estándar basada en anotaciones para crear un  servicio web RESTful en Java y un cliente para su  invocación.</a:t>
            </a:r>
          </a:p>
          <a:p>
            <a:pPr marL="362038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La especificación JAX -RS cumple los siguientes</a:t>
            </a:r>
          </a:p>
          <a:p>
            <a:pPr marL="362038"/>
            <a:r>
              <a:rPr sz="2448" dirty="0"/>
              <a:t>objetivos:</a:t>
            </a:r>
          </a:p>
          <a:p>
            <a:pPr marL="771354" marR="74480" lvl="1" indent="-292739">
              <a:spcBef>
                <a:spcPts val="494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Centrada en POJO: La API JAX-RS proporciona un conjunto  anotaciones y clases/interfaces asociados que se pueden  utilizar en los POJOs con el fin de exponerlos como recursos  RESTful .</a:t>
            </a:r>
          </a:p>
          <a:p>
            <a:pPr marL="771354" marR="5181" lvl="1" indent="-292739">
              <a:spcBef>
                <a:spcPts val="490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Centrada en HTTP: Dado que los recursos REST están  expuestos a través de HTTP, la especificación proporciona un  mapeado claro entre el protocolo HTTP y las clases y  métodos correspondientes de la API JAX-RS.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EAB74BC-221A-E06C-1823-3900B7DE4502}"/>
              </a:ext>
            </a:extLst>
          </p:cNvPr>
          <p:cNvSpPr txBox="1">
            <a:spLocks/>
          </p:cNvSpPr>
          <p:nvPr/>
        </p:nvSpPr>
        <p:spPr>
          <a:xfrm>
            <a:off x="1555220" y="683401"/>
            <a:ext cx="8612177" cy="7165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95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3300" b="0" i="0" u="none" strike="noStrike" cap="none">
                <a:solidFill>
                  <a:schemeClr val="tx1"/>
                </a:solidFill>
                <a:latin typeface="Trebuchet MS"/>
                <a:ea typeface="Roboto Slab"/>
                <a:cs typeface="Trebuchet MS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12953">
              <a:spcBef>
                <a:spcPts val="102"/>
              </a:spcBef>
            </a:pPr>
            <a:r>
              <a:rPr lang="en-US" sz="4488"/>
              <a:t>CONCEPTOS</a:t>
            </a:r>
            <a:r>
              <a:rPr lang="en-US" sz="4488" spc="-52"/>
              <a:t> </a:t>
            </a:r>
            <a:r>
              <a:rPr lang="en-US" sz="4488"/>
              <a:t>BÁSICOS</a:t>
            </a:r>
            <a:r>
              <a:rPr lang="en-US" sz="4488" spc="-46"/>
              <a:t> </a:t>
            </a:r>
            <a:r>
              <a:rPr lang="en-US" sz="4488" spc="-5"/>
              <a:t>DE</a:t>
            </a:r>
            <a:r>
              <a:rPr lang="en-US" sz="4488" spc="-20"/>
              <a:t> </a:t>
            </a:r>
            <a:r>
              <a:rPr lang="en-US" sz="4488"/>
              <a:t>REST</a:t>
            </a:r>
            <a:endParaRPr lang="en-US" sz="4488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220" y="943153"/>
            <a:ext cx="8612177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37613" y="1198389"/>
            <a:ext cx="9438231" cy="3214930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endParaRPr sz="2448" dirty="0"/>
          </a:p>
          <a:p>
            <a:pPr marL="362038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Mediante el uso de esta API: se puede marcar un POJO</a:t>
            </a:r>
          </a:p>
          <a:p>
            <a:pPr marL="362038"/>
            <a:r>
              <a:rPr sz="2448" dirty="0"/>
              <a:t>a través de anotaciones que permiten identificar:</a:t>
            </a:r>
          </a:p>
          <a:p>
            <a:pPr marL="771354" lvl="1" indent="-292739">
              <a:spcBef>
                <a:spcPts val="592"/>
              </a:spcBef>
              <a:buClr>
                <a:srgbClr val="FF9900"/>
              </a:buClr>
              <a:buChar char="–"/>
              <a:tabLst>
                <a:tab pos="772002" algn="l"/>
              </a:tabLst>
            </a:pPr>
            <a:r>
              <a:rPr sz="2448" dirty="0"/>
              <a:t>un recurso como una URI</a:t>
            </a:r>
          </a:p>
          <a:p>
            <a:pPr marL="771354" lvl="1" indent="-292739">
              <a:spcBef>
                <a:spcPts val="586"/>
              </a:spcBef>
              <a:buClr>
                <a:srgbClr val="FF9900"/>
              </a:buClr>
              <a:buChar char="–"/>
              <a:tabLst>
                <a:tab pos="772002" algn="l"/>
              </a:tabLst>
            </a:pPr>
            <a:r>
              <a:rPr sz="2448" dirty="0"/>
              <a:t>un conjunto de métodos bien definidos para acceder</a:t>
            </a:r>
          </a:p>
          <a:p>
            <a:pPr marL="771354"/>
            <a:r>
              <a:rPr sz="2448" dirty="0"/>
              <a:t>a los recursos (GET, POST, etc)</a:t>
            </a:r>
          </a:p>
          <a:p>
            <a:pPr marL="771354" lvl="1" indent="-292739">
              <a:spcBef>
                <a:spcPts val="586"/>
              </a:spcBef>
              <a:buClr>
                <a:srgbClr val="FF9900"/>
              </a:buClr>
              <a:buChar char="–"/>
              <a:tabLst>
                <a:tab pos="772002" algn="l"/>
              </a:tabLst>
            </a:pPr>
            <a:r>
              <a:rPr sz="2448" dirty="0"/>
              <a:t>múltiples formatos de representación de un recurso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7112" y="4446768"/>
            <a:ext cx="6177850" cy="1772594"/>
            <a:chOff x="2119693" y="4359973"/>
            <a:chExt cx="6057265" cy="1737995"/>
          </a:xfrm>
        </p:grpSpPr>
        <p:sp>
          <p:nvSpPr>
            <p:cNvPr id="5" name="object 5"/>
            <p:cNvSpPr/>
            <p:nvPr/>
          </p:nvSpPr>
          <p:spPr>
            <a:xfrm>
              <a:off x="2124455" y="4364735"/>
              <a:ext cx="6047740" cy="1728470"/>
            </a:xfrm>
            <a:custGeom>
              <a:avLst/>
              <a:gdLst/>
              <a:ahLst/>
              <a:cxnLst/>
              <a:rect l="l" t="t" r="r" b="b"/>
              <a:pathLst>
                <a:path w="6047740" h="1728470">
                  <a:moveTo>
                    <a:pt x="5759196" y="0"/>
                  </a:moveTo>
                  <a:lnTo>
                    <a:pt x="288036" y="0"/>
                  </a:ln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0" y="1440167"/>
                  </a:lnTo>
                  <a:lnTo>
                    <a:pt x="3768" y="1486889"/>
                  </a:lnTo>
                  <a:lnTo>
                    <a:pt x="14679" y="1531211"/>
                  </a:lnTo>
                  <a:lnTo>
                    <a:pt x="32140" y="1572540"/>
                  </a:lnTo>
                  <a:lnTo>
                    <a:pt x="55558" y="1610283"/>
                  </a:lnTo>
                  <a:lnTo>
                    <a:pt x="84343" y="1643846"/>
                  </a:lnTo>
                  <a:lnTo>
                    <a:pt x="117902" y="1672637"/>
                  </a:lnTo>
                  <a:lnTo>
                    <a:pt x="155643" y="1696063"/>
                  </a:lnTo>
                  <a:lnTo>
                    <a:pt x="196973" y="1713530"/>
                  </a:lnTo>
                  <a:lnTo>
                    <a:pt x="241302" y="1724445"/>
                  </a:lnTo>
                  <a:lnTo>
                    <a:pt x="288036" y="1728215"/>
                  </a:lnTo>
                  <a:lnTo>
                    <a:pt x="5759196" y="1728215"/>
                  </a:lnTo>
                  <a:lnTo>
                    <a:pt x="5805929" y="1724445"/>
                  </a:lnTo>
                  <a:lnTo>
                    <a:pt x="5850258" y="1713530"/>
                  </a:lnTo>
                  <a:lnTo>
                    <a:pt x="5891588" y="1696063"/>
                  </a:lnTo>
                  <a:lnTo>
                    <a:pt x="5929329" y="1672637"/>
                  </a:lnTo>
                  <a:lnTo>
                    <a:pt x="5962888" y="1643846"/>
                  </a:lnTo>
                  <a:lnTo>
                    <a:pt x="5991673" y="1610283"/>
                  </a:lnTo>
                  <a:lnTo>
                    <a:pt x="6015091" y="1572540"/>
                  </a:lnTo>
                  <a:lnTo>
                    <a:pt x="6032552" y="1531211"/>
                  </a:lnTo>
                  <a:lnTo>
                    <a:pt x="6043463" y="1486889"/>
                  </a:lnTo>
                  <a:lnTo>
                    <a:pt x="6047232" y="1440167"/>
                  </a:lnTo>
                  <a:lnTo>
                    <a:pt x="6047232" y="288036"/>
                  </a:lnTo>
                  <a:lnTo>
                    <a:pt x="6043463" y="241302"/>
                  </a:lnTo>
                  <a:lnTo>
                    <a:pt x="6032552" y="196973"/>
                  </a:lnTo>
                  <a:lnTo>
                    <a:pt x="6015091" y="155643"/>
                  </a:lnTo>
                  <a:lnTo>
                    <a:pt x="5991673" y="117902"/>
                  </a:lnTo>
                  <a:lnTo>
                    <a:pt x="5962888" y="84343"/>
                  </a:lnTo>
                  <a:lnTo>
                    <a:pt x="5929329" y="55558"/>
                  </a:lnTo>
                  <a:lnTo>
                    <a:pt x="5891588" y="32140"/>
                  </a:lnTo>
                  <a:lnTo>
                    <a:pt x="5850258" y="14679"/>
                  </a:lnTo>
                  <a:lnTo>
                    <a:pt x="5805929" y="3768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6" name="object 6"/>
            <p:cNvSpPr/>
            <p:nvPr/>
          </p:nvSpPr>
          <p:spPr>
            <a:xfrm>
              <a:off x="2124455" y="4364735"/>
              <a:ext cx="6047740" cy="1728470"/>
            </a:xfrm>
            <a:custGeom>
              <a:avLst/>
              <a:gdLst/>
              <a:ahLst/>
              <a:cxnLst/>
              <a:rect l="l" t="t" r="r" b="b"/>
              <a:pathLst>
                <a:path w="6047740" h="1728470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5759196" y="0"/>
                  </a:lnTo>
                  <a:lnTo>
                    <a:pt x="5805929" y="3768"/>
                  </a:lnTo>
                  <a:lnTo>
                    <a:pt x="5850258" y="14679"/>
                  </a:lnTo>
                  <a:lnTo>
                    <a:pt x="5891588" y="32140"/>
                  </a:lnTo>
                  <a:lnTo>
                    <a:pt x="5929329" y="55558"/>
                  </a:lnTo>
                  <a:lnTo>
                    <a:pt x="5962888" y="84343"/>
                  </a:lnTo>
                  <a:lnTo>
                    <a:pt x="5991673" y="117902"/>
                  </a:lnTo>
                  <a:lnTo>
                    <a:pt x="6015091" y="155643"/>
                  </a:lnTo>
                  <a:lnTo>
                    <a:pt x="6032552" y="196973"/>
                  </a:lnTo>
                  <a:lnTo>
                    <a:pt x="6043463" y="241302"/>
                  </a:lnTo>
                  <a:lnTo>
                    <a:pt x="6047232" y="288036"/>
                  </a:lnTo>
                  <a:lnTo>
                    <a:pt x="6047232" y="1440167"/>
                  </a:lnTo>
                  <a:lnTo>
                    <a:pt x="6043463" y="1486889"/>
                  </a:lnTo>
                  <a:lnTo>
                    <a:pt x="6032552" y="1531211"/>
                  </a:lnTo>
                  <a:lnTo>
                    <a:pt x="6015091" y="1572540"/>
                  </a:lnTo>
                  <a:lnTo>
                    <a:pt x="5991673" y="1610283"/>
                  </a:lnTo>
                  <a:lnTo>
                    <a:pt x="5962888" y="1643846"/>
                  </a:lnTo>
                  <a:lnTo>
                    <a:pt x="5929329" y="1672637"/>
                  </a:lnTo>
                  <a:lnTo>
                    <a:pt x="5891588" y="1696063"/>
                  </a:lnTo>
                  <a:lnTo>
                    <a:pt x="5850258" y="1713530"/>
                  </a:lnTo>
                  <a:lnTo>
                    <a:pt x="5805929" y="1724445"/>
                  </a:lnTo>
                  <a:lnTo>
                    <a:pt x="5759196" y="1728215"/>
                  </a:lnTo>
                  <a:lnTo>
                    <a:pt x="288036" y="1728215"/>
                  </a:lnTo>
                  <a:lnTo>
                    <a:pt x="241302" y="1724445"/>
                  </a:lnTo>
                  <a:lnTo>
                    <a:pt x="196973" y="1713530"/>
                  </a:lnTo>
                  <a:lnTo>
                    <a:pt x="155643" y="1696063"/>
                  </a:lnTo>
                  <a:lnTo>
                    <a:pt x="117902" y="1672637"/>
                  </a:lnTo>
                  <a:lnTo>
                    <a:pt x="84343" y="1643846"/>
                  </a:lnTo>
                  <a:lnTo>
                    <a:pt x="55558" y="1610283"/>
                  </a:lnTo>
                  <a:lnTo>
                    <a:pt x="32140" y="1572540"/>
                  </a:lnTo>
                  <a:lnTo>
                    <a:pt x="14679" y="1531211"/>
                  </a:lnTo>
                  <a:lnTo>
                    <a:pt x="3768" y="1486889"/>
                  </a:lnTo>
                  <a:lnTo>
                    <a:pt x="0" y="1440167"/>
                  </a:lnTo>
                  <a:lnTo>
                    <a:pt x="0" y="28803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88025" y="4535690"/>
            <a:ext cx="5800275" cy="1519902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@GET</a:t>
            </a:r>
            <a:endParaRPr sz="2448">
              <a:latin typeface="Courier New"/>
              <a:cs typeface="Courier New"/>
            </a:endParaRPr>
          </a:p>
          <a:p>
            <a:pPr marL="12953" marR="5181"/>
            <a:r>
              <a:rPr sz="2448" b="1" spc="-11" dirty="0">
                <a:solidFill>
                  <a:srgbClr val="FFFFFF"/>
                </a:solidFill>
                <a:latin typeface="Courier New"/>
                <a:cs typeface="Courier New"/>
              </a:rPr>
              <a:t>@Path(“/saludo") </a:t>
            </a: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48" b="1" spc="-11" dirty="0">
                <a:solidFill>
                  <a:srgbClr val="FFFFFF"/>
                </a:solidFill>
                <a:latin typeface="Courier New"/>
                <a:cs typeface="Courier New"/>
              </a:rPr>
              <a:t>@Produces(MediaType.</a:t>
            </a:r>
            <a:r>
              <a:rPr sz="2448" b="1" i="1" spc="-11" dirty="0">
                <a:solidFill>
                  <a:srgbClr val="FFFFFF"/>
                </a:solidFill>
                <a:latin typeface="Courier New"/>
                <a:cs typeface="Courier New"/>
              </a:rPr>
              <a:t>TEXT_PLAIN)</a:t>
            </a:r>
            <a:endParaRPr sz="2448">
              <a:latin typeface="Courier New"/>
              <a:cs typeface="Courier New"/>
            </a:endParaRPr>
          </a:p>
          <a:p>
            <a:pPr marL="386001"/>
            <a:r>
              <a:rPr sz="2448" b="1" spc="-11" dirty="0">
                <a:solidFill>
                  <a:srgbClr val="FFFFFF"/>
                </a:solidFill>
                <a:latin typeface="Courier New"/>
                <a:cs typeface="Courier New"/>
              </a:rPr>
              <a:t>public</a:t>
            </a:r>
            <a:r>
              <a:rPr sz="2448" b="1" spc="-26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String</a:t>
            </a:r>
            <a:r>
              <a:rPr sz="2448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hola(</a:t>
            </a:r>
            <a:r>
              <a:rPr sz="2448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48" b="1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448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448" b="1" i="1" spc="-5" dirty="0">
                <a:solidFill>
                  <a:srgbClr val="FFFFFF"/>
                </a:solidFill>
                <a:latin typeface="Courier New"/>
                <a:cs typeface="Courier New"/>
              </a:rPr>
              <a:t>//...</a:t>
            </a:r>
            <a:r>
              <a:rPr sz="2448" b="1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48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2477" y="981648"/>
            <a:ext cx="8425320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29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615085" y="5401133"/>
            <a:ext cx="4783479" cy="597773"/>
            <a:chOff x="1039177" y="5295709"/>
            <a:chExt cx="4690110" cy="586105"/>
          </a:xfrm>
        </p:grpSpPr>
        <p:sp>
          <p:nvSpPr>
            <p:cNvPr id="4" name="object 4"/>
            <p:cNvSpPr/>
            <p:nvPr/>
          </p:nvSpPr>
          <p:spPr>
            <a:xfrm>
              <a:off x="1043939" y="5300471"/>
              <a:ext cx="4680585" cy="576580"/>
            </a:xfrm>
            <a:custGeom>
              <a:avLst/>
              <a:gdLst/>
              <a:ahLst/>
              <a:cxnLst/>
              <a:rect l="l" t="t" r="r" b="b"/>
              <a:pathLst>
                <a:path w="4680585" h="576579">
                  <a:moveTo>
                    <a:pt x="4584192" y="0"/>
                  </a:moveTo>
                  <a:lnTo>
                    <a:pt x="96012" y="0"/>
                  </a:lnTo>
                  <a:lnTo>
                    <a:pt x="58641" y="7536"/>
                  </a:lnTo>
                  <a:lnTo>
                    <a:pt x="28122" y="28098"/>
                  </a:lnTo>
                  <a:lnTo>
                    <a:pt x="7545" y="58614"/>
                  </a:lnTo>
                  <a:lnTo>
                    <a:pt x="0" y="96011"/>
                  </a:lnTo>
                  <a:lnTo>
                    <a:pt x="0" y="480059"/>
                  </a:lnTo>
                  <a:lnTo>
                    <a:pt x="7545" y="517430"/>
                  </a:lnTo>
                  <a:lnTo>
                    <a:pt x="28122" y="547949"/>
                  </a:lnTo>
                  <a:lnTo>
                    <a:pt x="58641" y="568526"/>
                  </a:lnTo>
                  <a:lnTo>
                    <a:pt x="96012" y="576071"/>
                  </a:lnTo>
                  <a:lnTo>
                    <a:pt x="4584192" y="576071"/>
                  </a:lnTo>
                  <a:lnTo>
                    <a:pt x="4621589" y="568526"/>
                  </a:lnTo>
                  <a:lnTo>
                    <a:pt x="4652105" y="547949"/>
                  </a:lnTo>
                  <a:lnTo>
                    <a:pt x="4672667" y="517430"/>
                  </a:lnTo>
                  <a:lnTo>
                    <a:pt x="4680204" y="480059"/>
                  </a:lnTo>
                  <a:lnTo>
                    <a:pt x="4680204" y="96011"/>
                  </a:lnTo>
                  <a:lnTo>
                    <a:pt x="4672667" y="58614"/>
                  </a:lnTo>
                  <a:lnTo>
                    <a:pt x="4652105" y="28098"/>
                  </a:lnTo>
                  <a:lnTo>
                    <a:pt x="4621589" y="7536"/>
                  </a:lnTo>
                  <a:lnTo>
                    <a:pt x="4584192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5" name="object 5"/>
            <p:cNvSpPr/>
            <p:nvPr/>
          </p:nvSpPr>
          <p:spPr>
            <a:xfrm>
              <a:off x="1043939" y="5300471"/>
              <a:ext cx="4680585" cy="576580"/>
            </a:xfrm>
            <a:custGeom>
              <a:avLst/>
              <a:gdLst/>
              <a:ahLst/>
              <a:cxnLst/>
              <a:rect l="l" t="t" r="r" b="b"/>
              <a:pathLst>
                <a:path w="4680585" h="576579">
                  <a:moveTo>
                    <a:pt x="0" y="96011"/>
                  </a:moveTo>
                  <a:lnTo>
                    <a:pt x="7545" y="58614"/>
                  </a:lnTo>
                  <a:lnTo>
                    <a:pt x="28122" y="28098"/>
                  </a:lnTo>
                  <a:lnTo>
                    <a:pt x="58641" y="7536"/>
                  </a:lnTo>
                  <a:lnTo>
                    <a:pt x="96012" y="0"/>
                  </a:lnTo>
                  <a:lnTo>
                    <a:pt x="4584192" y="0"/>
                  </a:lnTo>
                  <a:lnTo>
                    <a:pt x="4621589" y="7536"/>
                  </a:lnTo>
                  <a:lnTo>
                    <a:pt x="4652105" y="28098"/>
                  </a:lnTo>
                  <a:lnTo>
                    <a:pt x="4672667" y="58614"/>
                  </a:lnTo>
                  <a:lnTo>
                    <a:pt x="4680204" y="96011"/>
                  </a:lnTo>
                  <a:lnTo>
                    <a:pt x="4680204" y="480059"/>
                  </a:lnTo>
                  <a:lnTo>
                    <a:pt x="4672667" y="517430"/>
                  </a:lnTo>
                  <a:lnTo>
                    <a:pt x="4652105" y="547949"/>
                  </a:lnTo>
                  <a:lnTo>
                    <a:pt x="4621589" y="568526"/>
                  </a:lnTo>
                  <a:lnTo>
                    <a:pt x="4584192" y="576071"/>
                  </a:lnTo>
                  <a:lnTo>
                    <a:pt x="96012" y="576071"/>
                  </a:lnTo>
                  <a:lnTo>
                    <a:pt x="58641" y="568526"/>
                  </a:lnTo>
                  <a:lnTo>
                    <a:pt x="28122" y="547949"/>
                  </a:lnTo>
                  <a:lnTo>
                    <a:pt x="7545" y="517430"/>
                  </a:lnTo>
                  <a:lnTo>
                    <a:pt x="0" y="480059"/>
                  </a:lnTo>
                  <a:lnTo>
                    <a:pt x="0" y="9601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28850" y="5462673"/>
            <a:ext cx="4463543" cy="766491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2448" b="1" spc="-5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http://applicationName/saludo</a:t>
            </a:r>
            <a:endParaRPr sz="2448" dirty="0"/>
          </a:p>
        </p:txBody>
      </p:sp>
      <p:grpSp>
        <p:nvGrpSpPr>
          <p:cNvPr id="7" name="object 7"/>
          <p:cNvGrpSpPr/>
          <p:nvPr/>
        </p:nvGrpSpPr>
        <p:grpSpPr>
          <a:xfrm>
            <a:off x="7534568" y="4813592"/>
            <a:ext cx="3241444" cy="1553692"/>
            <a:chOff x="5862637" y="4719637"/>
            <a:chExt cx="3178175" cy="1523365"/>
          </a:xfrm>
        </p:grpSpPr>
        <p:sp>
          <p:nvSpPr>
            <p:cNvPr id="8" name="object 8"/>
            <p:cNvSpPr/>
            <p:nvPr/>
          </p:nvSpPr>
          <p:spPr>
            <a:xfrm>
              <a:off x="5867400" y="4724400"/>
              <a:ext cx="3168650" cy="1513840"/>
            </a:xfrm>
            <a:custGeom>
              <a:avLst/>
              <a:gdLst/>
              <a:ahLst/>
              <a:cxnLst/>
              <a:rect l="l" t="t" r="r" b="b"/>
              <a:pathLst>
                <a:path w="3168650" h="1513839">
                  <a:moveTo>
                    <a:pt x="2916174" y="0"/>
                  </a:moveTo>
                  <a:lnTo>
                    <a:pt x="252222" y="0"/>
                  </a:lnTo>
                  <a:lnTo>
                    <a:pt x="206879" y="4062"/>
                  </a:lnTo>
                  <a:lnTo>
                    <a:pt x="164205" y="15777"/>
                  </a:lnTo>
                  <a:lnTo>
                    <a:pt x="124911" y="34431"/>
                  </a:lnTo>
                  <a:lnTo>
                    <a:pt x="89710" y="59312"/>
                  </a:lnTo>
                  <a:lnTo>
                    <a:pt x="59312" y="89710"/>
                  </a:lnTo>
                  <a:lnTo>
                    <a:pt x="34431" y="124911"/>
                  </a:lnTo>
                  <a:lnTo>
                    <a:pt x="15777" y="164205"/>
                  </a:lnTo>
                  <a:lnTo>
                    <a:pt x="4062" y="206879"/>
                  </a:lnTo>
                  <a:lnTo>
                    <a:pt x="0" y="252222"/>
                  </a:lnTo>
                  <a:lnTo>
                    <a:pt x="0" y="1261097"/>
                  </a:lnTo>
                  <a:lnTo>
                    <a:pt x="4062" y="1306437"/>
                  </a:lnTo>
                  <a:lnTo>
                    <a:pt x="15777" y="1349110"/>
                  </a:lnTo>
                  <a:lnTo>
                    <a:pt x="34431" y="1388405"/>
                  </a:lnTo>
                  <a:lnTo>
                    <a:pt x="59312" y="1423609"/>
                  </a:lnTo>
                  <a:lnTo>
                    <a:pt x="89710" y="1454009"/>
                  </a:lnTo>
                  <a:lnTo>
                    <a:pt x="124911" y="1478894"/>
                  </a:lnTo>
                  <a:lnTo>
                    <a:pt x="164205" y="1497551"/>
                  </a:lnTo>
                  <a:lnTo>
                    <a:pt x="206879" y="1509268"/>
                  </a:lnTo>
                  <a:lnTo>
                    <a:pt x="252222" y="1513332"/>
                  </a:lnTo>
                  <a:lnTo>
                    <a:pt x="2916174" y="1513332"/>
                  </a:lnTo>
                  <a:lnTo>
                    <a:pt x="2961516" y="1509268"/>
                  </a:lnTo>
                  <a:lnTo>
                    <a:pt x="3004190" y="1497551"/>
                  </a:lnTo>
                  <a:lnTo>
                    <a:pt x="3043484" y="1478894"/>
                  </a:lnTo>
                  <a:lnTo>
                    <a:pt x="3078685" y="1454009"/>
                  </a:lnTo>
                  <a:lnTo>
                    <a:pt x="3109083" y="1423609"/>
                  </a:lnTo>
                  <a:lnTo>
                    <a:pt x="3133964" y="1388405"/>
                  </a:lnTo>
                  <a:lnTo>
                    <a:pt x="3152618" y="1349110"/>
                  </a:lnTo>
                  <a:lnTo>
                    <a:pt x="3164333" y="1306437"/>
                  </a:lnTo>
                  <a:lnTo>
                    <a:pt x="3168396" y="1261097"/>
                  </a:lnTo>
                  <a:lnTo>
                    <a:pt x="3168396" y="252222"/>
                  </a:lnTo>
                  <a:lnTo>
                    <a:pt x="3164333" y="206879"/>
                  </a:lnTo>
                  <a:lnTo>
                    <a:pt x="3152618" y="164205"/>
                  </a:lnTo>
                  <a:lnTo>
                    <a:pt x="3133964" y="124911"/>
                  </a:lnTo>
                  <a:lnTo>
                    <a:pt x="3109083" y="89710"/>
                  </a:lnTo>
                  <a:lnTo>
                    <a:pt x="3078685" y="59312"/>
                  </a:lnTo>
                  <a:lnTo>
                    <a:pt x="3043484" y="34431"/>
                  </a:lnTo>
                  <a:lnTo>
                    <a:pt x="3004190" y="15777"/>
                  </a:lnTo>
                  <a:lnTo>
                    <a:pt x="2961516" y="4062"/>
                  </a:lnTo>
                  <a:lnTo>
                    <a:pt x="2916174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9" name="object 9"/>
            <p:cNvSpPr/>
            <p:nvPr/>
          </p:nvSpPr>
          <p:spPr>
            <a:xfrm>
              <a:off x="5867400" y="4724400"/>
              <a:ext cx="3168650" cy="1513840"/>
            </a:xfrm>
            <a:custGeom>
              <a:avLst/>
              <a:gdLst/>
              <a:ahLst/>
              <a:cxnLst/>
              <a:rect l="l" t="t" r="r" b="b"/>
              <a:pathLst>
                <a:path w="3168650" h="1513839">
                  <a:moveTo>
                    <a:pt x="0" y="252222"/>
                  </a:moveTo>
                  <a:lnTo>
                    <a:pt x="4062" y="206879"/>
                  </a:lnTo>
                  <a:lnTo>
                    <a:pt x="15777" y="164205"/>
                  </a:lnTo>
                  <a:lnTo>
                    <a:pt x="34431" y="124911"/>
                  </a:lnTo>
                  <a:lnTo>
                    <a:pt x="59312" y="89710"/>
                  </a:lnTo>
                  <a:lnTo>
                    <a:pt x="89710" y="59312"/>
                  </a:lnTo>
                  <a:lnTo>
                    <a:pt x="124911" y="34431"/>
                  </a:lnTo>
                  <a:lnTo>
                    <a:pt x="164205" y="15777"/>
                  </a:lnTo>
                  <a:lnTo>
                    <a:pt x="206879" y="4062"/>
                  </a:lnTo>
                  <a:lnTo>
                    <a:pt x="252222" y="0"/>
                  </a:lnTo>
                  <a:lnTo>
                    <a:pt x="2916174" y="0"/>
                  </a:lnTo>
                  <a:lnTo>
                    <a:pt x="2961516" y="4062"/>
                  </a:lnTo>
                  <a:lnTo>
                    <a:pt x="3004190" y="15777"/>
                  </a:lnTo>
                  <a:lnTo>
                    <a:pt x="3043484" y="34431"/>
                  </a:lnTo>
                  <a:lnTo>
                    <a:pt x="3078685" y="59312"/>
                  </a:lnTo>
                  <a:lnTo>
                    <a:pt x="3109083" y="89710"/>
                  </a:lnTo>
                  <a:lnTo>
                    <a:pt x="3133964" y="124911"/>
                  </a:lnTo>
                  <a:lnTo>
                    <a:pt x="3152618" y="164205"/>
                  </a:lnTo>
                  <a:lnTo>
                    <a:pt x="3164333" y="206879"/>
                  </a:lnTo>
                  <a:lnTo>
                    <a:pt x="3168396" y="252222"/>
                  </a:lnTo>
                  <a:lnTo>
                    <a:pt x="3168396" y="1261097"/>
                  </a:lnTo>
                  <a:lnTo>
                    <a:pt x="3164333" y="1306437"/>
                  </a:lnTo>
                  <a:lnTo>
                    <a:pt x="3152618" y="1349110"/>
                  </a:lnTo>
                  <a:lnTo>
                    <a:pt x="3133964" y="1388405"/>
                  </a:lnTo>
                  <a:lnTo>
                    <a:pt x="3109083" y="1423609"/>
                  </a:lnTo>
                  <a:lnTo>
                    <a:pt x="3078685" y="1454009"/>
                  </a:lnTo>
                  <a:lnTo>
                    <a:pt x="3043484" y="1478894"/>
                  </a:lnTo>
                  <a:lnTo>
                    <a:pt x="3004190" y="1497551"/>
                  </a:lnTo>
                  <a:lnTo>
                    <a:pt x="2961516" y="1509268"/>
                  </a:lnTo>
                  <a:lnTo>
                    <a:pt x="2916174" y="1513332"/>
                  </a:lnTo>
                  <a:lnTo>
                    <a:pt x="252222" y="1513332"/>
                  </a:lnTo>
                  <a:lnTo>
                    <a:pt x="206879" y="1509268"/>
                  </a:lnTo>
                  <a:lnTo>
                    <a:pt x="164205" y="1497551"/>
                  </a:lnTo>
                  <a:lnTo>
                    <a:pt x="124911" y="1478894"/>
                  </a:lnTo>
                  <a:lnTo>
                    <a:pt x="89710" y="1454009"/>
                  </a:lnTo>
                  <a:lnTo>
                    <a:pt x="59312" y="1423609"/>
                  </a:lnTo>
                  <a:lnTo>
                    <a:pt x="34431" y="1388405"/>
                  </a:lnTo>
                  <a:lnTo>
                    <a:pt x="15777" y="1349110"/>
                  </a:lnTo>
                  <a:lnTo>
                    <a:pt x="4062" y="1306437"/>
                  </a:lnTo>
                  <a:lnTo>
                    <a:pt x="0" y="1261097"/>
                  </a:lnTo>
                  <a:lnTo>
                    <a:pt x="0" y="2522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0651" y="1676642"/>
            <a:ext cx="9548971" cy="3347979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362038" marR="5181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 err="1"/>
              <a:t>En</a:t>
            </a:r>
            <a:r>
              <a:rPr sz="2448" dirty="0"/>
              <a:t> tiempo de ejecución, el entorno que implementa la  especificación JAX - RS es responsable de la  invocación de la aplicación Java correspondiente  mediante el mapeo de la solicitud HTTP con uno de  los métodos Java que satisface la petición.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520713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Hay que determinar la clase y métodos Java que  representan el recurso, el tipo de contenido y el  método HTTP de la invocación.</a:t>
            </a:r>
          </a:p>
          <a:p>
            <a:pPr marL="5082776">
              <a:lnSpc>
                <a:spcPts val="2524"/>
              </a:lnSpc>
            </a:pPr>
            <a:r>
              <a:rPr sz="2448" dirty="0"/>
              <a:t>GET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96802" y="5294854"/>
            <a:ext cx="2938996" cy="766491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>
              <a:spcBef>
                <a:spcPts val="102"/>
              </a:spcBef>
            </a:pPr>
            <a:r>
              <a:rPr sz="2448" b="1" spc="-41" dirty="0">
                <a:solidFill>
                  <a:srgbClr val="FFFFFF"/>
                </a:solidFill>
              </a:rPr>
              <a:t>Texto </a:t>
            </a:r>
            <a:r>
              <a:rPr sz="2448" b="1" dirty="0">
                <a:solidFill>
                  <a:srgbClr val="FFFFFF"/>
                </a:solidFill>
              </a:rPr>
              <a:t>Plano</a:t>
            </a:r>
            <a:endParaRPr sz="2448"/>
          </a:p>
          <a:p>
            <a:pPr marL="12953"/>
            <a:r>
              <a:rPr sz="2448" b="1" dirty="0">
                <a:solidFill>
                  <a:srgbClr val="FFFFFF"/>
                </a:solidFill>
              </a:rPr>
              <a:t>public</a:t>
            </a:r>
            <a:r>
              <a:rPr sz="2448" b="1" spc="-52" dirty="0">
                <a:solidFill>
                  <a:srgbClr val="FFFFFF"/>
                </a:solidFill>
              </a:rPr>
              <a:t> </a:t>
            </a:r>
            <a:r>
              <a:rPr sz="2448" b="1" dirty="0">
                <a:solidFill>
                  <a:srgbClr val="FFFFFF"/>
                </a:solidFill>
              </a:rPr>
              <a:t>String</a:t>
            </a:r>
            <a:r>
              <a:rPr sz="2448" b="1" spc="-56" dirty="0">
                <a:solidFill>
                  <a:srgbClr val="FFFFFF"/>
                </a:solidFill>
              </a:rPr>
              <a:t> </a:t>
            </a:r>
            <a:r>
              <a:rPr sz="2448" b="1" dirty="0">
                <a:solidFill>
                  <a:srgbClr val="FFFFFF"/>
                </a:solidFill>
              </a:rPr>
              <a:t>hola(</a:t>
            </a:r>
            <a:r>
              <a:rPr sz="2448" b="1" spc="-52" dirty="0">
                <a:solidFill>
                  <a:srgbClr val="FFFFFF"/>
                </a:solidFill>
              </a:rPr>
              <a:t> </a:t>
            </a:r>
            <a:r>
              <a:rPr sz="2448" b="1" dirty="0">
                <a:solidFill>
                  <a:srgbClr val="FFFFFF"/>
                </a:solidFill>
              </a:rPr>
              <a:t>)</a:t>
            </a:r>
            <a:endParaRPr sz="2448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78EF6355-2802-3B2E-8BBE-DC9580C14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0958" y="3788702"/>
            <a:ext cx="10224634" cy="1565997"/>
          </a:xfrm>
        </p:spPr>
        <p:txBody>
          <a:bodyPr/>
          <a:lstStyle/>
          <a:p>
            <a:pPr eaLnBrk="1" hangingPunct="1">
              <a:defRPr/>
            </a:pPr>
            <a:r>
              <a:rPr lang="es-ES" sz="2720">
                <a:solidFill>
                  <a:srgbClr val="1A1A1F"/>
                </a:solidFill>
                <a:latin typeface="Trebuchet MSro"/>
              </a:rPr>
              <a:t>Intuitivamente es similar a un sitio web, pero  no existe interacción con una persona a través de un web browser, sino que la interacción es entre aplicaciones</a:t>
            </a:r>
            <a:endParaRPr lang="es-ES" sz="2720" dirty="0">
              <a:solidFill>
                <a:srgbClr val="1A1A1F"/>
              </a:solidFill>
              <a:latin typeface="Trebuchet MSro"/>
            </a:endParaRPr>
          </a:p>
        </p:txBody>
      </p:sp>
      <p:sp>
        <p:nvSpPr>
          <p:cNvPr id="4099" name="2 Marcador de texto">
            <a:extLst>
              <a:ext uri="{FF2B5EF4-FFF2-40B4-BE49-F238E27FC236}">
                <a16:creationId xmlns:a16="http://schemas.microsoft.com/office/drawing/2014/main" id="{FFB4B245-9049-5F5A-C635-1A4A2F929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640" y="510019"/>
            <a:ext cx="9832166" cy="1858970"/>
          </a:xfrm>
        </p:spPr>
        <p:txBody>
          <a:bodyPr/>
          <a:lstStyle/>
          <a:p>
            <a:r>
              <a:rPr lang="es-ES" altLang="en-US" sz="2720">
                <a:solidFill>
                  <a:srgbClr val="1A1A1F"/>
                </a:solidFill>
                <a:latin typeface="Trebuchet MSro"/>
              </a:rPr>
              <a:t>"Un Web Service es un componente de software que se comunica con otras aplicaciones codificando los mensaje en XML y enviando estos mensaje a través de protocolos estándares de Internet tales como el Hypertext Transfer Protocol (HTTP).</a:t>
            </a:r>
            <a:endParaRPr lang="es-ES" altLang="en-US" sz="2720" dirty="0">
              <a:solidFill>
                <a:srgbClr val="1A1A1F"/>
              </a:solidFill>
              <a:latin typeface="Trebuchet MS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6794" y="600238"/>
            <a:ext cx="8829784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7503" y="1057029"/>
            <a:ext cx="9675267" cy="5629053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362038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endParaRPr lang="es-US" sz="2448" dirty="0"/>
          </a:p>
          <a:p>
            <a:pPr marL="362038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 err="1"/>
              <a:t>Ofrece</a:t>
            </a:r>
            <a:r>
              <a:rPr sz="2448" dirty="0"/>
              <a:t> soporte para el uso de los métodos estándar</a:t>
            </a:r>
          </a:p>
          <a:p>
            <a:pPr marL="362038"/>
            <a:r>
              <a:rPr sz="2448" dirty="0"/>
              <a:t>HTTP GET, POST, PUT, DELETE, HEAD y OPTIONS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GET: Recuperar un recurso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POST: Crear un recurso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PUT: Actualizar un recurso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DELETE: Borrar un recurso</a:t>
            </a:r>
          </a:p>
          <a:p>
            <a:pPr marL="771354" marR="5181" lvl="1" indent="-292739">
              <a:spcBef>
                <a:spcPts val="541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HEAD: Como GET, pero no devuelve el cuerpo. Se  utiliza para obtener metainformación acerca del recurso.  Si no hay método marcado con HEAD, se hace un GET  y se descarta el cuerpo.</a:t>
            </a:r>
          </a:p>
          <a:p>
            <a:pPr marL="771354" marR="658662" lvl="1" indent="-292739">
              <a:spcBef>
                <a:spcPts val="541"/>
              </a:spcBef>
              <a:buClr>
                <a:srgbClr val="FF9900"/>
              </a:buClr>
              <a:buFont typeface="Arial"/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OPTIONS: Pide a las opciones de comunicación  disponibles. Si no hay ningún método marcado con  @OPTIONS, se genera una respuesta automática.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891" y="471370"/>
            <a:ext cx="9482607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26575" y="3260225"/>
            <a:ext cx="1977248" cy="685644"/>
          </a:xfrm>
          <a:prstGeom prst="rect">
            <a:avLst/>
          </a:prstGeom>
        </p:spPr>
        <p:txBody>
          <a:bodyPr vert="horz" wrap="square" lIns="0" tIns="68651" rIns="0" bIns="0" rtlCol="0">
            <a:spAutoFit/>
          </a:bodyPr>
          <a:lstStyle/>
          <a:p>
            <a:pPr marL="12953">
              <a:spcBef>
                <a:spcPts val="541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@GET</a:t>
            </a:r>
            <a:endParaRPr sz="1836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@Path("{oid}")</a:t>
            </a:r>
            <a:endParaRPr sz="1836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6575" y="3987655"/>
            <a:ext cx="7127938" cy="2693942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52199">
              <a:spcBef>
                <a:spcPts val="102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</a:t>
            </a:r>
            <a:r>
              <a:rPr sz="1836" b="1" spc="-15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Order</a:t>
            </a:r>
            <a:r>
              <a:rPr sz="1836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getOrder(@PathParam("oid")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int</a:t>
            </a:r>
            <a:r>
              <a:rPr sz="1836" b="1" spc="-31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id)</a:t>
            </a:r>
            <a:r>
              <a:rPr sz="1836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i="1" spc="-11" dirty="0">
                <a:solidFill>
                  <a:srgbClr val="17375E"/>
                </a:solidFill>
                <a:latin typeface="Courier New"/>
                <a:cs typeface="Courier New"/>
              </a:rPr>
              <a:t>…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}</a:t>
            </a:r>
            <a:endParaRPr sz="1836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2703">
              <a:latin typeface="Courier New"/>
              <a:cs typeface="Courier New"/>
            </a:endParaRPr>
          </a:p>
          <a:p>
            <a:pPr marL="12953">
              <a:spcBef>
                <a:spcPts val="5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@DELETE</a:t>
            </a:r>
            <a:endParaRPr sz="1836">
              <a:latin typeface="Courier New"/>
              <a:cs typeface="Courier New"/>
            </a:endParaRPr>
          </a:p>
          <a:p>
            <a:pPr marL="12953">
              <a:spcBef>
                <a:spcPts val="439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@Path("{id}")</a:t>
            </a:r>
            <a:endParaRPr sz="1836">
              <a:latin typeface="Courier New"/>
              <a:cs typeface="Courier New"/>
            </a:endParaRPr>
          </a:p>
          <a:p>
            <a:pPr marL="12953">
              <a:spcBef>
                <a:spcPts val="439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 void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deleteXml(@PathParam("id")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int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id)</a:t>
            </a:r>
            <a:r>
              <a:rPr sz="1836" spc="-15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i="1" spc="-5" dirty="0">
                <a:solidFill>
                  <a:srgbClr val="17375E"/>
                </a:solidFill>
                <a:latin typeface="Courier New"/>
                <a:cs typeface="Courier New"/>
              </a:rPr>
              <a:t>…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}</a:t>
            </a:r>
            <a:endParaRPr sz="1836">
              <a:latin typeface="Courier New"/>
              <a:cs typeface="Courier New"/>
            </a:endParaRPr>
          </a:p>
          <a:p>
            <a:pPr>
              <a:spcBef>
                <a:spcPts val="26"/>
              </a:spcBef>
            </a:pPr>
            <a:endParaRPr sz="2703">
              <a:latin typeface="Courier New"/>
              <a:cs typeface="Courier New"/>
            </a:endParaRPr>
          </a:p>
          <a:p>
            <a:pPr marL="12953"/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@XmlRootElement</a:t>
            </a:r>
            <a:endParaRPr sz="1836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</a:t>
            </a:r>
            <a:r>
              <a:rPr sz="1836" b="1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class</a:t>
            </a:r>
            <a:r>
              <a:rPr sz="1836" b="1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Order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i="1" spc="-11" dirty="0">
                <a:solidFill>
                  <a:srgbClr val="17375E"/>
                </a:solidFill>
                <a:latin typeface="Courier New"/>
                <a:cs typeface="Courier New"/>
              </a:rPr>
              <a:t>…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}</a:t>
            </a:r>
            <a:endParaRPr sz="1836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6575" y="730616"/>
            <a:ext cx="4483620" cy="2237162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652" b="1" dirty="0">
                <a:solidFill>
                  <a:srgbClr val="FFFFFF"/>
                </a:solidFill>
              </a:rPr>
              <a:t>Ejemplo</a:t>
            </a:r>
            <a:r>
              <a:rPr sz="2652" b="1" spc="-46" dirty="0">
                <a:solidFill>
                  <a:srgbClr val="FFFFFF"/>
                </a:solidFill>
              </a:rPr>
              <a:t> </a:t>
            </a:r>
            <a:r>
              <a:rPr sz="2652" b="1" spc="-5" dirty="0">
                <a:solidFill>
                  <a:srgbClr val="FFFFFF"/>
                </a:solidFill>
              </a:rPr>
              <a:t>(i)</a:t>
            </a:r>
            <a:endParaRPr sz="2652"/>
          </a:p>
          <a:p>
            <a:pPr marL="12953">
              <a:spcBef>
                <a:spcPts val="1306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@Path("orders")</a:t>
            </a:r>
            <a:endParaRPr sz="1836">
              <a:latin typeface="Courier New"/>
              <a:cs typeface="Courier New"/>
            </a:endParaRPr>
          </a:p>
          <a:p>
            <a:pPr marL="152199">
              <a:spcBef>
                <a:spcPts val="439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</a:t>
            </a:r>
            <a:r>
              <a:rPr sz="1836" b="1" spc="-31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class</a:t>
            </a:r>
            <a:r>
              <a:rPr sz="1836" b="1" spc="-31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OrderResource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endParaRPr sz="1836">
              <a:latin typeface="Courier New"/>
              <a:cs typeface="Courier New"/>
            </a:endParaRPr>
          </a:p>
          <a:p>
            <a:pPr>
              <a:spcBef>
                <a:spcPts val="26"/>
              </a:spcBef>
            </a:pPr>
            <a:endParaRPr sz="2703">
              <a:latin typeface="Courier New"/>
              <a:cs typeface="Courier New"/>
            </a:endParaRPr>
          </a:p>
          <a:p>
            <a:pPr marL="12953"/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@GET</a:t>
            </a:r>
            <a:endParaRPr sz="1836">
              <a:latin typeface="Courier New"/>
              <a:cs typeface="Courier New"/>
            </a:endParaRPr>
          </a:p>
          <a:p>
            <a:pPr marL="152199">
              <a:spcBef>
                <a:spcPts val="439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List&lt;Order&gt;</a:t>
            </a:r>
            <a:r>
              <a:rPr sz="1836" spc="-31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getAll()</a:t>
            </a:r>
            <a:r>
              <a:rPr sz="1836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i="1" spc="-5" dirty="0">
                <a:solidFill>
                  <a:srgbClr val="17375E"/>
                </a:solidFill>
                <a:latin typeface="Courier New"/>
                <a:cs typeface="Courier New"/>
              </a:rPr>
              <a:t>…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}</a:t>
            </a:r>
            <a:endParaRPr sz="1836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7583" y="3125581"/>
            <a:ext cx="5812580" cy="743492"/>
            <a:chOff x="3198685" y="3064573"/>
            <a:chExt cx="5699125" cy="728980"/>
          </a:xfrm>
        </p:grpSpPr>
        <p:sp>
          <p:nvSpPr>
            <p:cNvPr id="7" name="object 7"/>
            <p:cNvSpPr/>
            <p:nvPr/>
          </p:nvSpPr>
          <p:spPr>
            <a:xfrm>
              <a:off x="3203448" y="3069335"/>
              <a:ext cx="5689600" cy="719455"/>
            </a:xfrm>
            <a:custGeom>
              <a:avLst/>
              <a:gdLst/>
              <a:ahLst/>
              <a:cxnLst/>
              <a:rect l="l" t="t" r="r" b="b"/>
              <a:pathLst>
                <a:path w="5689600" h="719454">
                  <a:moveTo>
                    <a:pt x="5569204" y="0"/>
                  </a:moveTo>
                  <a:lnTo>
                    <a:pt x="119887" y="0"/>
                  </a:lnTo>
                  <a:lnTo>
                    <a:pt x="73241" y="9427"/>
                  </a:lnTo>
                  <a:lnTo>
                    <a:pt x="35131" y="35131"/>
                  </a:lnTo>
                  <a:lnTo>
                    <a:pt x="9427" y="73241"/>
                  </a:lnTo>
                  <a:lnTo>
                    <a:pt x="0" y="119887"/>
                  </a:lnTo>
                  <a:lnTo>
                    <a:pt x="0" y="599439"/>
                  </a:lnTo>
                  <a:lnTo>
                    <a:pt x="9427" y="646086"/>
                  </a:lnTo>
                  <a:lnTo>
                    <a:pt x="35131" y="684196"/>
                  </a:lnTo>
                  <a:lnTo>
                    <a:pt x="73241" y="709900"/>
                  </a:lnTo>
                  <a:lnTo>
                    <a:pt x="119887" y="719327"/>
                  </a:lnTo>
                  <a:lnTo>
                    <a:pt x="5569204" y="719327"/>
                  </a:lnTo>
                  <a:lnTo>
                    <a:pt x="5615850" y="709900"/>
                  </a:lnTo>
                  <a:lnTo>
                    <a:pt x="5653960" y="684196"/>
                  </a:lnTo>
                  <a:lnTo>
                    <a:pt x="5679664" y="646086"/>
                  </a:lnTo>
                  <a:lnTo>
                    <a:pt x="5689092" y="599439"/>
                  </a:lnTo>
                  <a:lnTo>
                    <a:pt x="5689092" y="119887"/>
                  </a:lnTo>
                  <a:lnTo>
                    <a:pt x="5679664" y="73241"/>
                  </a:lnTo>
                  <a:lnTo>
                    <a:pt x="5653960" y="35131"/>
                  </a:lnTo>
                  <a:lnTo>
                    <a:pt x="5615850" y="9427"/>
                  </a:lnTo>
                  <a:lnTo>
                    <a:pt x="5569204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 sz="1428"/>
            </a:p>
          </p:txBody>
        </p:sp>
        <p:sp>
          <p:nvSpPr>
            <p:cNvPr id="8" name="object 8"/>
            <p:cNvSpPr/>
            <p:nvPr/>
          </p:nvSpPr>
          <p:spPr>
            <a:xfrm>
              <a:off x="3203448" y="3069335"/>
              <a:ext cx="5689600" cy="719455"/>
            </a:xfrm>
            <a:custGeom>
              <a:avLst/>
              <a:gdLst/>
              <a:ahLst/>
              <a:cxnLst/>
              <a:rect l="l" t="t" r="r" b="b"/>
              <a:pathLst>
                <a:path w="5689600" h="719454">
                  <a:moveTo>
                    <a:pt x="0" y="119887"/>
                  </a:moveTo>
                  <a:lnTo>
                    <a:pt x="9427" y="73241"/>
                  </a:lnTo>
                  <a:lnTo>
                    <a:pt x="35131" y="35131"/>
                  </a:lnTo>
                  <a:lnTo>
                    <a:pt x="73241" y="9427"/>
                  </a:lnTo>
                  <a:lnTo>
                    <a:pt x="119887" y="0"/>
                  </a:lnTo>
                  <a:lnTo>
                    <a:pt x="5569204" y="0"/>
                  </a:lnTo>
                  <a:lnTo>
                    <a:pt x="5615850" y="9427"/>
                  </a:lnTo>
                  <a:lnTo>
                    <a:pt x="5653960" y="35131"/>
                  </a:lnTo>
                  <a:lnTo>
                    <a:pt x="5679664" y="73241"/>
                  </a:lnTo>
                  <a:lnTo>
                    <a:pt x="5689092" y="119887"/>
                  </a:lnTo>
                  <a:lnTo>
                    <a:pt x="5689092" y="599439"/>
                  </a:lnTo>
                  <a:lnTo>
                    <a:pt x="5679664" y="646086"/>
                  </a:lnTo>
                  <a:lnTo>
                    <a:pt x="5653960" y="684196"/>
                  </a:lnTo>
                  <a:lnTo>
                    <a:pt x="5615850" y="709900"/>
                  </a:lnTo>
                  <a:lnTo>
                    <a:pt x="5569204" y="719327"/>
                  </a:lnTo>
                  <a:lnTo>
                    <a:pt x="119887" y="719327"/>
                  </a:lnTo>
                  <a:lnTo>
                    <a:pt x="73241" y="709900"/>
                  </a:lnTo>
                  <a:lnTo>
                    <a:pt x="35131" y="684196"/>
                  </a:lnTo>
                  <a:lnTo>
                    <a:pt x="9427" y="646086"/>
                  </a:lnTo>
                  <a:lnTo>
                    <a:pt x="0" y="599439"/>
                  </a:lnTo>
                  <a:lnTo>
                    <a:pt x="0" y="11988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2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39406" y="3194294"/>
            <a:ext cx="5557409" cy="860619"/>
          </a:xfrm>
          <a:prstGeom prst="rect">
            <a:avLst/>
          </a:prstGeom>
        </p:spPr>
        <p:txBody>
          <a:bodyPr vert="horz" wrap="square" lIns="0" tIns="12953" rIns="0" bIns="0" rtlCol="0">
            <a:spAutoFit/>
          </a:bodyPr>
          <a:lstStyle/>
          <a:p>
            <a:pPr marL="12953" marR="5181">
              <a:spcBef>
                <a:spcPts val="102"/>
              </a:spcBef>
            </a:pPr>
            <a:r>
              <a:rPr sz="1836" b="1" dirty="0">
                <a:solidFill>
                  <a:srgbClr val="FFFFFF"/>
                </a:solidFill>
              </a:rPr>
              <a:t>http://localhost:8080/store/webresources/orders </a:t>
            </a:r>
            <a:r>
              <a:rPr sz="1836" b="1" spc="5" dirty="0">
                <a:solidFill>
                  <a:srgbClr val="FFFFFF"/>
                </a:solidFill>
              </a:rPr>
              <a:t> h</a:t>
            </a:r>
            <a:r>
              <a:rPr sz="1836" b="1" dirty="0">
                <a:solidFill>
                  <a:srgbClr val="FFFFFF"/>
                </a:solidFill>
              </a:rPr>
              <a:t>tt</a:t>
            </a:r>
            <a:r>
              <a:rPr sz="1836" b="1" spc="5" dirty="0">
                <a:solidFill>
                  <a:srgbClr val="FFFFFF"/>
                </a:solidFill>
              </a:rPr>
              <a:t>p</a:t>
            </a:r>
            <a:r>
              <a:rPr sz="1836" b="1" dirty="0">
                <a:solidFill>
                  <a:srgbClr val="FFFFFF"/>
                </a:solidFill>
              </a:rPr>
              <a:t>:</a:t>
            </a:r>
            <a:r>
              <a:rPr sz="1836" b="1" spc="5" dirty="0">
                <a:solidFill>
                  <a:srgbClr val="FFFFFF"/>
                </a:solidFill>
              </a:rPr>
              <a:t>/</a:t>
            </a:r>
            <a:r>
              <a:rPr sz="1836" b="1" dirty="0">
                <a:solidFill>
                  <a:srgbClr val="FFFFFF"/>
                </a:solidFill>
              </a:rPr>
              <a:t>/l</a:t>
            </a:r>
            <a:r>
              <a:rPr sz="1836" b="1" spc="5" dirty="0">
                <a:solidFill>
                  <a:srgbClr val="FFFFFF"/>
                </a:solidFill>
              </a:rPr>
              <a:t>o</a:t>
            </a:r>
            <a:r>
              <a:rPr sz="1836" b="1" dirty="0">
                <a:solidFill>
                  <a:srgbClr val="FFFFFF"/>
                </a:solidFill>
              </a:rPr>
              <a:t>cal</a:t>
            </a:r>
            <a:r>
              <a:rPr sz="1836" b="1" spc="5" dirty="0">
                <a:solidFill>
                  <a:srgbClr val="FFFFFF"/>
                </a:solidFill>
              </a:rPr>
              <a:t>ho</a:t>
            </a:r>
            <a:r>
              <a:rPr sz="1836" b="1" spc="-5" dirty="0">
                <a:solidFill>
                  <a:srgbClr val="FFFFFF"/>
                </a:solidFill>
              </a:rPr>
              <a:t>st:808</a:t>
            </a:r>
            <a:r>
              <a:rPr sz="1836" b="1" spc="-15" dirty="0">
                <a:solidFill>
                  <a:srgbClr val="FFFFFF"/>
                </a:solidFill>
              </a:rPr>
              <a:t>0</a:t>
            </a:r>
            <a:r>
              <a:rPr sz="1836" b="1" dirty="0">
                <a:solidFill>
                  <a:srgbClr val="FFFFFF"/>
                </a:solidFill>
              </a:rPr>
              <a:t>/st</a:t>
            </a:r>
            <a:r>
              <a:rPr sz="1836" b="1" spc="5" dirty="0">
                <a:solidFill>
                  <a:srgbClr val="FFFFFF"/>
                </a:solidFill>
              </a:rPr>
              <a:t>o</a:t>
            </a:r>
            <a:r>
              <a:rPr sz="1836" b="1" spc="-5" dirty="0">
                <a:solidFill>
                  <a:srgbClr val="FFFFFF"/>
                </a:solidFill>
              </a:rPr>
              <a:t>re</a:t>
            </a:r>
            <a:r>
              <a:rPr sz="1836" b="1" spc="-20" dirty="0">
                <a:solidFill>
                  <a:srgbClr val="FFFFFF"/>
                </a:solidFill>
              </a:rPr>
              <a:t>/</a:t>
            </a:r>
            <a:r>
              <a:rPr sz="1836" b="1" spc="35" dirty="0">
                <a:solidFill>
                  <a:srgbClr val="FFFFFF"/>
                </a:solidFill>
              </a:rPr>
              <a:t>w</a:t>
            </a:r>
            <a:r>
              <a:rPr sz="1836" b="1" dirty="0">
                <a:solidFill>
                  <a:srgbClr val="FFFFFF"/>
                </a:solidFill>
              </a:rPr>
              <a:t>ebreso</a:t>
            </a:r>
            <a:r>
              <a:rPr sz="1836" b="1" spc="5" dirty="0">
                <a:solidFill>
                  <a:srgbClr val="FFFFFF"/>
                </a:solidFill>
              </a:rPr>
              <a:t>u</a:t>
            </a:r>
            <a:r>
              <a:rPr sz="1836" b="1" spc="-5" dirty="0">
                <a:solidFill>
                  <a:srgbClr val="FFFFFF"/>
                </a:solidFill>
              </a:rPr>
              <a:t>rc</a:t>
            </a:r>
            <a:r>
              <a:rPr sz="1836" b="1" spc="-15" dirty="0">
                <a:solidFill>
                  <a:srgbClr val="FFFFFF"/>
                </a:solidFill>
              </a:rPr>
              <a:t>e</a:t>
            </a:r>
            <a:r>
              <a:rPr sz="1836" b="1" dirty="0">
                <a:solidFill>
                  <a:srgbClr val="FFFFFF"/>
                </a:solidFill>
              </a:rPr>
              <a:t>s/</a:t>
            </a:r>
            <a:r>
              <a:rPr sz="1836" b="1" spc="5" dirty="0">
                <a:solidFill>
                  <a:srgbClr val="FFFFFF"/>
                </a:solidFill>
              </a:rPr>
              <a:t>o</a:t>
            </a:r>
            <a:r>
              <a:rPr sz="1836" b="1" spc="-5" dirty="0">
                <a:solidFill>
                  <a:srgbClr val="FFFFFF"/>
                </a:solidFill>
              </a:rPr>
              <a:t>rders/1</a:t>
            </a:r>
            <a:endParaRPr sz="1836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221" y="604209"/>
            <a:ext cx="8907166" cy="456791"/>
          </a:xfrm>
          <a:prstGeom prst="rect">
            <a:avLst/>
          </a:prstGeom>
        </p:spPr>
        <p:txBody>
          <a:bodyPr spcFirstLastPara="1" vert="horz" wrap="square" lIns="0" tIns="12953" rIns="0" bIns="0" rtlCol="0" anchor="b" anchorCtr="0">
            <a:spAutoFit/>
          </a:bodyPr>
          <a:lstStyle/>
          <a:p>
            <a:pPr marL="12953">
              <a:spcBef>
                <a:spcPts val="102"/>
              </a:spcBef>
            </a:pPr>
            <a:r>
              <a:rPr dirty="0"/>
              <a:t>CONCEPTOS</a:t>
            </a:r>
            <a:r>
              <a:rPr spc="-52" dirty="0"/>
              <a:t> </a:t>
            </a:r>
            <a:r>
              <a:rPr dirty="0"/>
              <a:t>BÁSICOS</a:t>
            </a:r>
            <a:r>
              <a:rPr spc="-46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dirty="0"/>
              <a:t>REST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49028" y="730616"/>
            <a:ext cx="9376058" cy="5914259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endParaRPr sz="2652" dirty="0"/>
          </a:p>
          <a:p>
            <a:pPr marL="12953">
              <a:spcBef>
                <a:spcPts val="1871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@GET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@Path("{oid}")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@Produces({"application/xml",</a:t>
            </a:r>
            <a:r>
              <a:rPr sz="1836" spc="-35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"application/json"})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39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Order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getOrder(@PathParam("oid")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int</a:t>
            </a:r>
            <a:r>
              <a:rPr sz="1836" b="1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id)</a:t>
            </a:r>
            <a:r>
              <a:rPr sz="1836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…}</a:t>
            </a:r>
            <a:endParaRPr sz="1836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2703" dirty="0">
              <a:latin typeface="Courier New"/>
              <a:cs typeface="Courier New"/>
            </a:endParaRPr>
          </a:p>
          <a:p>
            <a:pPr marL="12953"/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@POST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@Path("create")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@Consumes("application/x-www-form-urlencoded")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39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Order createOrder(@FormParam("id")</a:t>
            </a:r>
            <a:r>
              <a:rPr sz="1836" spc="-2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int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id,</a:t>
            </a:r>
            <a:endParaRPr sz="1836" dirty="0">
              <a:latin typeface="Courier New"/>
              <a:cs typeface="Courier New"/>
            </a:endParaRPr>
          </a:p>
          <a:p>
            <a:pPr marL="2810811"/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@FormParam("name")String</a:t>
            </a:r>
            <a:r>
              <a:rPr sz="1836" spc="-35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name)</a:t>
            </a:r>
            <a:r>
              <a:rPr sz="1836" spc="-31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dirty="0">
                <a:solidFill>
                  <a:srgbClr val="17375E"/>
                </a:solidFill>
                <a:latin typeface="Courier New"/>
                <a:cs typeface="Courier New"/>
              </a:rPr>
              <a:t>{</a:t>
            </a:r>
            <a:r>
              <a:rPr sz="1836" spc="-46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5" dirty="0">
                <a:solidFill>
                  <a:srgbClr val="17375E"/>
                </a:solidFill>
                <a:latin typeface="Courier New"/>
                <a:cs typeface="Courier New"/>
              </a:rPr>
              <a:t>…}</a:t>
            </a:r>
            <a:endParaRPr sz="1836" dirty="0">
              <a:latin typeface="Courier New"/>
              <a:cs typeface="Courier New"/>
            </a:endParaRPr>
          </a:p>
          <a:p>
            <a:pPr>
              <a:spcBef>
                <a:spcPts val="26"/>
              </a:spcBef>
            </a:pPr>
            <a:endParaRPr sz="2703" dirty="0">
              <a:latin typeface="Courier New"/>
              <a:cs typeface="Courier New"/>
            </a:endParaRPr>
          </a:p>
          <a:p>
            <a:pPr marL="12953"/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@PUT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39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@Path("{id}")</a:t>
            </a:r>
            <a:endParaRPr sz="1836" dirty="0">
              <a:latin typeface="Courier New"/>
              <a:cs typeface="Courier New"/>
            </a:endParaRPr>
          </a:p>
          <a:p>
            <a:pPr marL="12953">
              <a:spcBef>
                <a:spcPts val="443"/>
              </a:spcBef>
            </a:pP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@Consumes("*/xml")</a:t>
            </a:r>
            <a:endParaRPr sz="1836" dirty="0">
              <a:latin typeface="Courier New"/>
              <a:cs typeface="Courier New"/>
            </a:endParaRPr>
          </a:p>
          <a:p>
            <a:pPr marL="12953" marR="716304">
              <a:spcBef>
                <a:spcPts val="443"/>
              </a:spcBef>
            </a:pP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public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Order putXml(@PathParam("id")</a:t>
            </a:r>
            <a:r>
              <a:rPr sz="1836" b="1" spc="-11" dirty="0">
                <a:solidFill>
                  <a:srgbClr val="17375E"/>
                </a:solidFill>
                <a:latin typeface="Courier New"/>
                <a:cs typeface="Courier New"/>
              </a:rPr>
              <a:t>int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id, String </a:t>
            </a:r>
            <a:r>
              <a:rPr sz="1836" spc="-1092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content)</a:t>
            </a:r>
            <a:r>
              <a:rPr sz="1836" spc="-20" dirty="0">
                <a:solidFill>
                  <a:srgbClr val="17375E"/>
                </a:solidFill>
                <a:latin typeface="Courier New"/>
                <a:cs typeface="Courier New"/>
              </a:rPr>
              <a:t> </a:t>
            </a:r>
            <a:r>
              <a:rPr sz="1836" spc="-11" dirty="0">
                <a:solidFill>
                  <a:srgbClr val="17375E"/>
                </a:solidFill>
                <a:latin typeface="Courier New"/>
                <a:cs typeface="Courier New"/>
              </a:rPr>
              <a:t>{…}</a:t>
            </a:r>
            <a:endParaRPr sz="1836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575" y="139778"/>
            <a:ext cx="7880498" cy="464729"/>
          </a:xfrm>
          <a:prstGeom prst="rect">
            <a:avLst/>
          </a:prstGeom>
        </p:spPr>
        <p:txBody>
          <a:bodyPr spcFirstLastPara="1" vert="horz" wrap="square" lIns="0" tIns="12306" rIns="0" bIns="0" rtlCol="0" anchor="b" anchorCtr="0">
            <a:spAutoFit/>
          </a:bodyPr>
          <a:lstStyle/>
          <a:p>
            <a:pPr marL="12953">
              <a:spcBef>
                <a:spcPts val="97"/>
              </a:spcBef>
            </a:pPr>
            <a:r>
              <a:rPr sz="2856" spc="-11" dirty="0"/>
              <a:t>FORMATOS</a:t>
            </a:r>
            <a:r>
              <a:rPr sz="2856" spc="26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TRANSFERENCIA</a:t>
            </a:r>
            <a:r>
              <a:rPr sz="2856" spc="41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DATOS</a:t>
            </a:r>
            <a:endParaRPr sz="2856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8228" y="1045435"/>
            <a:ext cx="10081830" cy="7246482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448" dirty="0"/>
              <a:t>Conceptos Básicos</a:t>
            </a:r>
          </a:p>
          <a:p>
            <a:pPr marL="362038" marR="145721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El cliente consulta o actualiza los recursos a través de  la URI mediante el intercambio de representaciones  del </a:t>
            </a:r>
            <a:r>
              <a:rPr sz="2448" dirty="0" err="1"/>
              <a:t>recurso</a:t>
            </a:r>
            <a:r>
              <a:rPr sz="2448" dirty="0"/>
              <a:t>.</a:t>
            </a:r>
            <a:endParaRPr lang="es-US" sz="2448" dirty="0"/>
          </a:p>
          <a:p>
            <a:pPr marL="362038" marR="145721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endParaRPr sz="2448" dirty="0"/>
          </a:p>
          <a:p>
            <a:pPr marL="362038" marR="301807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Dichas representaciones contienen información en  formatos tales como HTML, XML o JavaScript Object  Notation (JSON).</a:t>
            </a:r>
            <a:endParaRPr lang="es-US" sz="2448" dirty="0"/>
          </a:p>
          <a:p>
            <a:pPr marL="362038" marR="301807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endParaRPr sz="2448" dirty="0"/>
          </a:p>
          <a:p>
            <a:pPr marL="362038" indent="-349732">
              <a:spcBef>
                <a:spcPts val="586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El cliente debe conocer el tipo devuelto por el </a:t>
            </a:r>
            <a:r>
              <a:rPr sz="2448" dirty="0" err="1"/>
              <a:t>servicio</a:t>
            </a:r>
            <a:r>
              <a:rPr sz="2448" dirty="0"/>
              <a:t>.</a:t>
            </a:r>
            <a:endParaRPr lang="es-US" sz="2448" dirty="0"/>
          </a:p>
          <a:p>
            <a:pPr marL="362038" indent="-349732">
              <a:spcBef>
                <a:spcPts val="586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endParaRPr sz="2448" dirty="0"/>
          </a:p>
          <a:p>
            <a:pPr marL="362038" marR="336779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Por lo general, el cliente especifica la representación  que quiere (Accept), y el servidor devuelve los  recursos deseados en ese </a:t>
            </a:r>
            <a:r>
              <a:rPr sz="2448" dirty="0" err="1"/>
              <a:t>formato</a:t>
            </a:r>
            <a:r>
              <a:rPr sz="2448" dirty="0"/>
              <a:t>.</a:t>
            </a:r>
            <a:endParaRPr lang="es-US" sz="2448" dirty="0"/>
          </a:p>
          <a:p>
            <a:pPr marL="362038" marR="336779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endParaRPr sz="2448" dirty="0"/>
          </a:p>
          <a:p>
            <a:pPr marL="362038" marR="5181" indent="-349732">
              <a:spcBef>
                <a:spcPts val="592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Toda la información necesaria para procesar una  petición de un recurso está contenida dentro de la  propia solicitud, con lo que la interacción es sin estado.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93" y="535331"/>
            <a:ext cx="7880498" cy="464729"/>
          </a:xfrm>
          <a:prstGeom prst="rect">
            <a:avLst/>
          </a:prstGeom>
        </p:spPr>
        <p:txBody>
          <a:bodyPr spcFirstLastPara="1" vert="horz" wrap="square" lIns="0" tIns="12306" rIns="0" bIns="0" rtlCol="0" anchor="b" anchorCtr="0">
            <a:spAutoFit/>
          </a:bodyPr>
          <a:lstStyle/>
          <a:p>
            <a:pPr marL="12953">
              <a:spcBef>
                <a:spcPts val="97"/>
              </a:spcBef>
            </a:pPr>
            <a:r>
              <a:rPr sz="2856" spc="-11" dirty="0"/>
              <a:t>FORMATOS</a:t>
            </a:r>
            <a:r>
              <a:rPr sz="2856" spc="26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TRANSFERENCIA</a:t>
            </a:r>
            <a:r>
              <a:rPr sz="2856" spc="41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DATOS</a:t>
            </a:r>
            <a:endParaRPr sz="2856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74794" y="1859840"/>
            <a:ext cx="9232279" cy="4490921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448" dirty="0"/>
              <a:t>Especificación en el servicio</a:t>
            </a:r>
          </a:p>
          <a:p>
            <a:pPr marL="362038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De forma predeterminada, un recurso REST se publica</a:t>
            </a:r>
          </a:p>
          <a:p>
            <a:pPr marL="362038"/>
            <a:r>
              <a:rPr sz="2448" dirty="0"/>
              <a:t>o se consume con el * / * tipo MIME.</a:t>
            </a:r>
          </a:p>
          <a:p>
            <a:pPr>
              <a:spcBef>
                <a:spcPts val="11"/>
              </a:spcBef>
            </a:pPr>
            <a:endParaRPr sz="2448" dirty="0"/>
          </a:p>
          <a:p>
            <a:pPr marL="362038" marR="157380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Un recurso REST puede restringir los tipos de medios  admitidos por la petición y la respuesta con las  anotaciones @Consumes and @ Produce,  respectivamente.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marR="102330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Estas anotaciones se pueden especificar en la clase o  en los métodos. Si la anotación se especifica en el  método anula la de la clase.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575" y="139778"/>
            <a:ext cx="7880498" cy="464729"/>
          </a:xfrm>
          <a:prstGeom prst="rect">
            <a:avLst/>
          </a:prstGeom>
        </p:spPr>
        <p:txBody>
          <a:bodyPr spcFirstLastPara="1" vert="horz" wrap="square" lIns="0" tIns="12306" rIns="0" bIns="0" rtlCol="0" anchor="b" anchorCtr="0">
            <a:spAutoFit/>
          </a:bodyPr>
          <a:lstStyle/>
          <a:p>
            <a:pPr marL="12953">
              <a:spcBef>
                <a:spcPts val="97"/>
              </a:spcBef>
            </a:pPr>
            <a:r>
              <a:rPr sz="2856" spc="-11" dirty="0"/>
              <a:t>FORMATOS</a:t>
            </a:r>
            <a:r>
              <a:rPr sz="2856" spc="26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TRANSFERENCIA</a:t>
            </a:r>
            <a:r>
              <a:rPr sz="2856" spc="41" dirty="0"/>
              <a:t> </a:t>
            </a:r>
            <a:r>
              <a:rPr sz="2856" spc="-5" dirty="0"/>
              <a:t>DE</a:t>
            </a:r>
            <a:r>
              <a:rPr sz="2856" spc="-15" dirty="0"/>
              <a:t> </a:t>
            </a:r>
            <a:r>
              <a:rPr sz="2856" spc="-5" dirty="0"/>
              <a:t>DATOS</a:t>
            </a:r>
            <a:endParaRPr sz="2856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1555220" y="-1"/>
            <a:ext cx="0" cy="554651"/>
          </a:xfrm>
          <a:prstGeom prst="rect">
            <a:avLst/>
          </a:prstGeom>
        </p:spPr>
        <p:txBody>
          <a:bodyPr vert="horz" wrap="square" lIns="0" tIns="647" rIns="0" bIns="0" rtlCol="0">
            <a:spAutoFit/>
          </a:bodyPr>
          <a:lstStyle/>
          <a:p>
            <a:pPr marL="38859">
              <a:spcBef>
                <a:spcPts val="5"/>
              </a:spcBef>
            </a:pPr>
            <a:fld id="{81D60167-4931-47E6-BA6A-407CBD079E47}" type="slidenum">
              <a:rPr dirty="0"/>
              <a:pPr marL="38859">
                <a:spcBef>
                  <a:spcPts val="5"/>
                </a:spcBef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3377" y="1601048"/>
            <a:ext cx="9032327" cy="4242455"/>
          </a:xfrm>
          <a:prstGeom prst="rect">
            <a:avLst/>
          </a:prstGeom>
        </p:spPr>
        <p:txBody>
          <a:bodyPr vert="horz" wrap="square" lIns="0" tIns="13600" rIns="0" bIns="0" rtlCol="0">
            <a:spAutoFit/>
          </a:bodyPr>
          <a:lstStyle/>
          <a:p>
            <a:pPr marL="12953">
              <a:spcBef>
                <a:spcPts val="107"/>
              </a:spcBef>
            </a:pPr>
            <a:r>
              <a:rPr sz="2448" dirty="0"/>
              <a:t>Especificación en el cliente</a:t>
            </a:r>
          </a:p>
          <a:p>
            <a:pPr marL="362038" marR="1633380" indent="-349732">
              <a:spcBef>
                <a:spcPts val="2611"/>
              </a:spcBef>
              <a:buClr>
                <a:srgbClr val="FF9900"/>
              </a:buClr>
              <a:buChar char="•"/>
              <a:tabLst>
                <a:tab pos="362038" algn="l"/>
                <a:tab pos="362685" algn="l"/>
                <a:tab pos="1624959" algn="l"/>
              </a:tabLst>
            </a:pPr>
            <a:r>
              <a:rPr sz="2448" dirty="0"/>
              <a:t>Content-Type: indica el tipo enviado (por  ejemplo	"text/plain", "text/xml","text/html",  "application/json“, “application/atom+xml”)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Accept: indica el tipo de recurso que se espera recibir</a:t>
            </a:r>
          </a:p>
          <a:p>
            <a:pPr>
              <a:spcBef>
                <a:spcPts val="11"/>
              </a:spcBef>
              <a:buClr>
                <a:srgbClr val="FF9900"/>
              </a:buClr>
              <a:buFont typeface="Arial"/>
              <a:buChar char="•"/>
            </a:pPr>
            <a:endParaRPr sz="2448" dirty="0"/>
          </a:p>
          <a:p>
            <a:pPr marL="362038" indent="-349732">
              <a:buClr>
                <a:srgbClr val="FF9900"/>
              </a:buClr>
              <a:buChar char="•"/>
              <a:tabLst>
                <a:tab pos="362038" algn="l"/>
                <a:tab pos="362685" algn="l"/>
              </a:tabLst>
            </a:pPr>
            <a:r>
              <a:rPr sz="2448" dirty="0"/>
              <a:t>Con jquery:</a:t>
            </a:r>
          </a:p>
          <a:p>
            <a:pPr marL="771354" lvl="1" indent="-292739">
              <a:spcBef>
                <a:spcPts val="536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contentType (envío)</a:t>
            </a:r>
          </a:p>
          <a:p>
            <a:pPr marL="771354" lvl="1" indent="-292739">
              <a:spcBef>
                <a:spcPts val="541"/>
              </a:spcBef>
              <a:buClr>
                <a:srgbClr val="FF9900"/>
              </a:buClr>
              <a:buChar char="–"/>
              <a:tabLst>
                <a:tab pos="771354" algn="l"/>
                <a:tab pos="772002" algn="l"/>
              </a:tabLst>
            </a:pPr>
            <a:r>
              <a:rPr sz="2448" dirty="0"/>
              <a:t>dataType (espero recibir)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7604124" cy="3629025"/>
          </a:xfrm>
        </p:spPr>
        <p:txBody>
          <a:bodyPr wrap="square" anchor="b">
            <a:normAutofit/>
          </a:bodyPr>
          <a:lstStyle/>
          <a:p>
            <a:r>
              <a:rPr lang="es-CR" dirty="0" err="1"/>
              <a:t>Microservicios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7589023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¿Qué 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523" y="1632057"/>
            <a:ext cx="4467734" cy="2769989"/>
          </a:xfrm>
        </p:spPr>
        <p:txBody>
          <a:bodyPr/>
          <a:lstStyle/>
          <a:p>
            <a:r>
              <a:rPr lang="es-CR" dirty="0"/>
              <a:t>Entrega Continua</a:t>
            </a:r>
          </a:p>
          <a:p>
            <a:endParaRPr lang="es-CR" dirty="0"/>
          </a:p>
          <a:p>
            <a:r>
              <a:rPr lang="es-CR" dirty="0"/>
              <a:t>Capacidad de dominio</a:t>
            </a:r>
          </a:p>
          <a:p>
            <a:endParaRPr lang="es-CR" dirty="0"/>
          </a:p>
          <a:p>
            <a:r>
              <a:rPr lang="es-CR" dirty="0"/>
              <a:t>Entregas independientes</a:t>
            </a:r>
          </a:p>
          <a:p>
            <a:endParaRPr lang="es-CR" dirty="0"/>
          </a:p>
          <a:p>
            <a:r>
              <a:rPr lang="es-CR" dirty="0"/>
              <a:t>Diagnóstico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57" y="1632055"/>
            <a:ext cx="4391997" cy="35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69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¿Qué NO 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522" y="1632057"/>
            <a:ext cx="3946165" cy="2031325"/>
          </a:xfrm>
        </p:spPr>
        <p:txBody>
          <a:bodyPr/>
          <a:lstStyle/>
          <a:p>
            <a:r>
              <a:rPr lang="es-CR" dirty="0"/>
              <a:t>Monolítico</a:t>
            </a:r>
          </a:p>
          <a:p>
            <a:endParaRPr lang="es-CR" dirty="0"/>
          </a:p>
          <a:p>
            <a:r>
              <a:rPr lang="es-CR" dirty="0"/>
              <a:t>Capas de funcionalidades</a:t>
            </a:r>
          </a:p>
          <a:p>
            <a:endParaRPr lang="es-CR" dirty="0"/>
          </a:p>
          <a:p>
            <a:r>
              <a:rPr lang="es-CR" dirty="0"/>
              <a:t>Integración centralizada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24" y="1632056"/>
            <a:ext cx="3798074" cy="38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6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Valores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0085" y="1445859"/>
            <a:ext cx="4235005" cy="4581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88" y="1417017"/>
            <a:ext cx="3930903" cy="47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3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3413BADB-9803-91F8-C0E7-740A24CD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85" y="373041"/>
            <a:ext cx="8393430" cy="11570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" sz="3264" b="1" dirty="0">
                <a:latin typeface="+mn-lt"/>
              </a:rPr>
              <a:t>¿Cómo Funcionan los Servicios Web?</a:t>
            </a:r>
            <a:br>
              <a:rPr lang="es-ES" dirty="0"/>
            </a:br>
            <a:endParaRPr lang="es-ES" dirty="0"/>
          </a:p>
        </p:txBody>
      </p:sp>
      <p:pic>
        <p:nvPicPr>
          <p:cNvPr id="5123" name="3 Marcador de contenido" descr="clip_image002.jpg">
            <a:extLst>
              <a:ext uri="{FF2B5EF4-FFF2-40B4-BE49-F238E27FC236}">
                <a16:creationId xmlns:a16="http://schemas.microsoft.com/office/drawing/2014/main" id="{C64D3F83-C797-A211-03AD-EDFA6C7E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0958" y="1530052"/>
            <a:ext cx="8160279" cy="4663017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255" y="2872184"/>
            <a:ext cx="10726460" cy="2909528"/>
          </a:xfrm>
        </p:spPr>
        <p:txBody>
          <a:bodyPr/>
          <a:lstStyle/>
          <a:p>
            <a:r>
              <a:rPr lang="es-CR" dirty="0"/>
              <a:t>Monolítico vs Micro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14" y="145066"/>
            <a:ext cx="8184639" cy="40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6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Caso de Estudio</a:t>
            </a:r>
            <a:br>
              <a:rPr lang="es-CR" dirty="0"/>
            </a:br>
            <a:r>
              <a:rPr lang="es-CR" dirty="0"/>
              <a:t>								 NETFLIX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0839" y="3497262"/>
            <a:ext cx="10569504" cy="561372"/>
          </a:xfrm>
        </p:spPr>
        <p:txBody>
          <a:bodyPr/>
          <a:lstStyle/>
          <a:p>
            <a:r>
              <a:rPr lang="es-CR" dirty="0"/>
              <a:t>La pastilla roja</a:t>
            </a:r>
          </a:p>
        </p:txBody>
      </p:sp>
    </p:spTree>
    <p:extLst>
      <p:ext uri="{BB962C8B-B14F-4D97-AF65-F5344CB8AC3E}">
        <p14:creationId xmlns:p14="http://schemas.microsoft.com/office/powerpoint/2010/main" val="225761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28" y="160363"/>
            <a:ext cx="8429823" cy="5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9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A2ED9-E706-52B5-A91D-86253AB3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Patrones</a:t>
            </a:r>
            <a:r>
              <a:rPr lang="en-GB" dirty="0"/>
              <a:t> de </a:t>
            </a:r>
            <a:r>
              <a:rPr lang="en-GB" dirty="0" err="1"/>
              <a:t>Arquitectura</a:t>
            </a:r>
            <a:r>
              <a:rPr lang="en-GB" dirty="0"/>
              <a:t> de </a:t>
            </a:r>
            <a:r>
              <a:rPr lang="en-GB" dirty="0" err="1"/>
              <a:t>Microservicios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8F68-259A-4217-C189-A009FB4DD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B2C9246-9037-41DF-A796-7CF861FD3BA8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57321-F914-23EB-71D1-16B0F050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9" y="1867474"/>
            <a:ext cx="9807594" cy="44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46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3163A-6473-9336-B290-39E35ADE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Muchas gracias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79394-05D7-B85C-1D7B-4D2EDA81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4" y="350770"/>
            <a:ext cx="3609975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AFC4A-BCAE-FE34-D24B-B915F567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3" y="6396105"/>
            <a:ext cx="3609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9CCF7C3-449A-E400-5F88-5356972E1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1522" y="283344"/>
            <a:ext cx="8393430" cy="809552"/>
          </a:xfrm>
        </p:spPr>
        <p:txBody>
          <a:bodyPr/>
          <a:lstStyle/>
          <a:p>
            <a:pPr eaLnBrk="1" hangingPunct="1"/>
            <a:r>
              <a:rPr lang="es-ES" altLang="en-US" b="1" dirty="0"/>
              <a:t>Requisitos de un Web Service: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7F8DD2-349E-ACBE-9931-7BCBF3104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294" y="1165753"/>
            <a:ext cx="11222325" cy="4247317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Interoperabilidad: Un servicio remoto debe permitir su utilización por clientes de otras plataformas.</a:t>
            </a:r>
          </a:p>
          <a:p>
            <a:pPr eaLnBrk="1" hangingPunct="1">
              <a:buFont typeface="Symbol" panose="05050102010706020507" pitchFamily="18" charset="2"/>
              <a:buChar char=""/>
            </a:pPr>
            <a:endParaRPr lang="es-ES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Amigabilidad con Internet: La solución debe poder funcionar para soportar clientes que accedan a los servicios remotos desde internet.</a:t>
            </a:r>
          </a:p>
          <a:p>
            <a:pPr eaLnBrk="1" hangingPunct="1">
              <a:buFont typeface="Symbol" panose="05050102010706020507" pitchFamily="18" charset="2"/>
              <a:buChar char=""/>
            </a:pPr>
            <a:endParaRPr lang="es-ES" altLang="en-US" dirty="0"/>
          </a:p>
          <a:p>
            <a:pPr eaLnBrk="1" hangingPunct="1">
              <a:buFont typeface="Symbol" panose="05050102010706020507" pitchFamily="18" charset="2"/>
              <a:buChar char=""/>
            </a:pPr>
            <a:r>
              <a:rPr lang="es-ES" altLang="en-US" dirty="0"/>
              <a:t>Interfaces fuertemente </a:t>
            </a:r>
            <a:r>
              <a:rPr lang="es-ES" altLang="en-US" dirty="0" err="1"/>
              <a:t>tipadas</a:t>
            </a:r>
            <a:r>
              <a:rPr lang="es-ES" altLang="en-US" dirty="0"/>
              <a:t>: procedimentales. Más aún, los tipos de datos definidos en el servicio remoto deben poderse corresponder razonablemente bien con los tipos de datos de la mayoría de los lenguaje de programación.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s-ES" altLang="en-US" dirty="0"/>
          </a:p>
          <a:p>
            <a:pPr eaLnBrk="1" hangingPunct="1"/>
            <a:endParaRPr lang="es-E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BE463EC-6F3C-AE38-17BD-6B772C600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n-US" b="1"/>
              <a:t>Requisitos de un Web Service: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3B4EF32-A1A3-26C8-D830-82DF58C3F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1640" y="1165754"/>
            <a:ext cx="11579825" cy="3508653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endParaRPr lang="es-ES" altLang="en-US" dirty="0"/>
          </a:p>
          <a:p>
            <a:pPr eaLnBrk="1" hangingPunct="1"/>
            <a:r>
              <a:rPr lang="es-ES" altLang="en-US" dirty="0"/>
              <a:t>Posibilidad de aprovechar los estándares de </a:t>
            </a:r>
            <a:r>
              <a:rPr lang="es-ES" altLang="en-US"/>
              <a:t>Internet existentes: </a:t>
            </a:r>
            <a:r>
              <a:rPr lang="es-ES" altLang="en-US" dirty="0"/>
              <a:t>La implementación del servicio remoto debería aprovechar estándares de Internet existentes tanto como sea posible y evitar reinventar soluciones a problema que ya se han resuelto.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s-ES" altLang="en-US" dirty="0"/>
          </a:p>
          <a:p>
            <a:pPr eaLnBrk="1" hangingPunct="1"/>
            <a:r>
              <a:rPr lang="es-ES" altLang="en-US" dirty="0"/>
              <a:t>Soporte para </a:t>
            </a:r>
            <a:r>
              <a:rPr lang="es-ES" altLang="en-US"/>
              <a:t>cualquier lenguaje: </a:t>
            </a:r>
            <a:r>
              <a:rPr lang="es-ES" altLang="en-US" dirty="0"/>
              <a:t>Un cliente debería ser capaz de implementar un nuevo servicio Web existente independientemente del lenguaje de programación en el que se halla escrito el cliente.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16309FD-8C95-4B2B-5C35-AB5C44453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489" y="0"/>
            <a:ext cx="11797432" cy="955449"/>
          </a:xfrm>
        </p:spPr>
        <p:txBody>
          <a:bodyPr/>
          <a:lstStyle/>
          <a:p>
            <a:pPr eaLnBrk="1" hangingPunct="1"/>
            <a:r>
              <a:rPr lang="es-ES" altLang="en-US" dirty="0"/>
              <a:t>SOAP - Protocolo simple de acceso a objetos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B7E6BF8-4C93-2BE0-FEF1-5A2B130AA5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489" y="1165755"/>
            <a:ext cx="11797432" cy="3533275"/>
          </a:xfrm>
        </p:spPr>
        <p:txBody>
          <a:bodyPr/>
          <a:lstStyle/>
          <a:p>
            <a:endParaRPr lang="es-ES" altLang="en-US" sz="2720" dirty="0"/>
          </a:p>
          <a:p>
            <a:endParaRPr lang="es-ES" altLang="en-US" sz="2720" dirty="0"/>
          </a:p>
          <a:p>
            <a:endParaRPr lang="es-ES" altLang="en-US" sz="2720" dirty="0"/>
          </a:p>
          <a:p>
            <a:r>
              <a:rPr lang="es-ES" altLang="en-US" sz="2720" dirty="0"/>
              <a:t>Es un protocolo basado en XML, que permite la interacción entre varios dispositivos y que tiene la capacidad de transmitir información compleja. Los datos pueden ser transmitidos a través de HTTP , SMTP , etc.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sz="2720" dirty="0"/>
          </a:p>
          <a:p>
            <a:pPr marL="51812">
              <a:buSzTx/>
            </a:pPr>
            <a:endParaRPr lang="es-ES" altLang="en-US" sz="2720" dirty="0"/>
          </a:p>
        </p:txBody>
      </p:sp>
    </p:spTree>
    <p:extLst>
      <p:ext uri="{BB962C8B-B14F-4D97-AF65-F5344CB8AC3E}">
        <p14:creationId xmlns:p14="http://schemas.microsoft.com/office/powerpoint/2010/main" val="297777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16309FD-8C95-4B2B-5C35-AB5C44453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489" y="0"/>
            <a:ext cx="11797432" cy="955449"/>
          </a:xfrm>
        </p:spPr>
        <p:txBody>
          <a:bodyPr/>
          <a:lstStyle/>
          <a:p>
            <a:pPr eaLnBrk="1" hangingPunct="1"/>
            <a:r>
              <a:rPr lang="es-ES" altLang="en-US" dirty="0"/>
              <a:t>SOAP - Protocolo simple de acceso a objetos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B7E6BF8-4C93-2BE0-FEF1-5A2B130AA5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489" y="1165755"/>
            <a:ext cx="11797432" cy="502731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n-US" sz="2720" dirty="0"/>
              <a:t>     SOAP especifica el formato de los mensajes de la siguiente forma: </a:t>
            </a:r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endParaRPr lang="es-AR" altLang="en-US" sz="2720" b="1" dirty="0"/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r>
              <a:rPr lang="es-AR" altLang="en-US" sz="2720" b="1" dirty="0" err="1"/>
              <a:t>envelope</a:t>
            </a:r>
            <a:r>
              <a:rPr lang="es-AR" altLang="en-US" sz="2720" dirty="0"/>
              <a:t> (envoltura): Es el elemento raíz del mensaje para describir su contenido y la forma de procesarlo. </a:t>
            </a:r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endParaRPr lang="es-ES" altLang="en-US" sz="2720" dirty="0"/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r>
              <a:rPr lang="es-AR" altLang="en-US" sz="2720" b="1" dirty="0" err="1"/>
              <a:t>header</a:t>
            </a:r>
            <a:r>
              <a:rPr lang="es-AR" altLang="en-US" sz="2720" dirty="0"/>
              <a:t> (encabezado): Es la información de identificación del contenido. Un grupo de reglas de codificación para expresar las instancias de tipos de datos definidos por la aplicación. </a:t>
            </a:r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endParaRPr lang="es-AR" altLang="en-US" sz="2720" dirty="0"/>
          </a:p>
          <a:p>
            <a:pPr eaLnBrk="1" hangingPunct="1">
              <a:buSzTx/>
              <a:buFont typeface="Symbol" panose="05050102010706020507" pitchFamily="18" charset="2"/>
              <a:buChar char=""/>
            </a:pPr>
            <a:r>
              <a:rPr lang="es-AR" altLang="en-US" sz="2720" b="1" dirty="0" err="1"/>
              <a:t>body</a:t>
            </a:r>
            <a:r>
              <a:rPr lang="es-AR" altLang="en-US" sz="2720" dirty="0"/>
              <a:t> (cuerpo): Es el contenido del mensaje. Una convención para representar las llamadas y las respuestas a procedimientos remotos.</a:t>
            </a:r>
            <a:endParaRPr lang="es-ES" altLang="en-US" sz="272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sz="272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n-US" sz="27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44BA0C4-1AAF-9E2F-F984-F8B90871A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1522" y="283344"/>
            <a:ext cx="8393430" cy="736691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n-US" dirty="0"/>
              <a:t>Anatomía</a:t>
            </a:r>
            <a:r>
              <a:rPr lang="es-ES" altLang="en-US" b="1" dirty="0"/>
              <a:t> de un mensaje SOAP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FD856B5-CAF3-9E5A-33F2-10681E6C15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8377" y="1073466"/>
            <a:ext cx="8393430" cy="55399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AR" altLang="en-US"/>
              <a:t> </a:t>
            </a:r>
            <a:endParaRPr lang="es-ES" altLang="en-US"/>
          </a:p>
        </p:txBody>
      </p:sp>
      <p:pic>
        <p:nvPicPr>
          <p:cNvPr id="12292" name="Picture 4" descr="Image1168">
            <a:extLst>
              <a:ext uri="{FF2B5EF4-FFF2-40B4-BE49-F238E27FC236}">
                <a16:creationId xmlns:a16="http://schemas.microsoft.com/office/drawing/2014/main" id="{8B2F8FB2-C144-235E-27FC-793A7974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027" y="1675770"/>
            <a:ext cx="5262084" cy="531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83f63958-cc09-43b5-bab9-5161b4797569" xsi:nil="true"/>
    <Folder_x0020_Description xmlns="83f63958-cc09-43b5-bab9-5161b47975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02D3E5E01CF458B7033593F5B0BC0" ma:contentTypeVersion="17" ma:contentTypeDescription="Create a new document." ma:contentTypeScope="" ma:versionID="5b316d5f62ab87ba60d24ffec4b63852">
  <xsd:schema xmlns:xsd="http://www.w3.org/2001/XMLSchema" xmlns:xs="http://www.w3.org/2001/XMLSchema" xmlns:p="http://schemas.microsoft.com/office/2006/metadata/properties" xmlns:ns1="http://schemas.microsoft.com/sharepoint/v3" xmlns:ns2="83f63958-cc09-43b5-bab9-5161b4797569" xmlns:ns3="7120c240-4eeb-45ac-abd7-2b77007d4a24" targetNamespace="http://schemas.microsoft.com/office/2006/metadata/properties" ma:root="true" ma:fieldsID="4d88ca9320ab0b30b45002e3a4a3cad9" ns1:_="" ns2:_="" ns3:_="">
    <xsd:import namespace="http://schemas.microsoft.com/sharepoint/v3"/>
    <xsd:import namespace="83f63958-cc09-43b5-bab9-5161b4797569"/>
    <xsd:import namespace="7120c240-4eeb-45ac-abd7-2b77007d4a24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EventHashCode" minOccurs="0"/>
                <xsd:element ref="ns2:MediaServiceGenerationTime" minOccurs="0"/>
                <xsd:element ref="ns2:Folder_x0020_Descrip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63958-cc09-43b5-bab9-5161b4797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Folder_x0020_Description" ma:index="22" nillable="true" ma:displayName="Folder Description" ma:internalName="Folder_x0020_Description">
      <xsd:simpleType>
        <xsd:restriction base="dms:Text">
          <xsd:maxLength value="255"/>
        </xsd:restriction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20c240-4eeb-45ac-abd7-2b77007d4a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8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9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20c240-4eeb-45ac-abd7-2b77007d4a24"/>
    <ds:schemaRef ds:uri="http://purl.org/dc/elements/1.1/"/>
    <ds:schemaRef ds:uri="http://schemas.microsoft.com/sharepoint/v3"/>
    <ds:schemaRef ds:uri="83f63958-cc09-43b5-bab9-5161b479756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F61754-E8E3-4E88-9240-CC19042C82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f63958-cc09-43b5-bab9-5161b4797569"/>
    <ds:schemaRef ds:uri="7120c240-4eeb-45ac-abd7-2b77007d4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 (1)</Template>
  <TotalTime>871</TotalTime>
  <Words>2024</Words>
  <Application>Microsoft Office PowerPoint</Application>
  <PresentationFormat>Custom</PresentationFormat>
  <Paragraphs>288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Courier New</vt:lpstr>
      <vt:lpstr>Montserrat</vt:lpstr>
      <vt:lpstr>Roboto Slab</vt:lpstr>
      <vt:lpstr>Segoe UI</vt:lpstr>
      <vt:lpstr>Segoe UI Light</vt:lpstr>
      <vt:lpstr>Segoe UI Semibold</vt:lpstr>
      <vt:lpstr>Symbol</vt:lpstr>
      <vt:lpstr>Trebuchet MS</vt:lpstr>
      <vt:lpstr>Trebuchet MSro</vt:lpstr>
      <vt:lpstr>Wingdings</vt:lpstr>
      <vt:lpstr>Azure</vt:lpstr>
      <vt:lpstr>Tecnologías de Servicios de Web</vt:lpstr>
      <vt:lpstr>PowerPoint Presentation</vt:lpstr>
      <vt:lpstr>Intuitivamente es similar a un sitio web, pero  no existe interacción con una persona a través de un web browser, sino que la interacción es entre aplicaciones</vt:lpstr>
      <vt:lpstr>¿Cómo Funcionan los Servicios Web? </vt:lpstr>
      <vt:lpstr>Requisitos de un Web Service:</vt:lpstr>
      <vt:lpstr>Requisitos de un Web Service:</vt:lpstr>
      <vt:lpstr>SOAP - Protocolo simple de acceso a objetos </vt:lpstr>
      <vt:lpstr>SOAP - Protocolo simple de acceso a objetos </vt:lpstr>
      <vt:lpstr>Anatomía de un mensaje SOAP</vt:lpstr>
      <vt:lpstr> SOAP y HTTP</vt:lpstr>
      <vt:lpstr>Algunas de las Ventajas de SOAP </vt:lpstr>
      <vt:lpstr>RPC usando SOAP</vt:lpstr>
      <vt:lpstr>RPC usando SOAP</vt:lpstr>
      <vt:lpstr>Descripción: WSDL             </vt:lpstr>
      <vt:lpstr>PowerPoint Presentation</vt:lpstr>
      <vt:lpstr>Ejemplo:</vt:lpstr>
      <vt:lpstr>Información concreta de enlace</vt:lpstr>
      <vt:lpstr>PowerPoint Presentation</vt:lpstr>
      <vt:lpstr>Ejemplo:</vt:lpstr>
      <vt:lpstr>Objetivo de WSDL</vt:lpstr>
      <vt:lpstr>Servicio Web: REST</vt:lpstr>
      <vt:lpstr>PowerPoint Presentation</vt:lpstr>
      <vt:lpstr>PowerPoint Presentation</vt:lpstr>
      <vt:lpstr>PowerPoint Presentation</vt:lpstr>
      <vt:lpstr>CONCEPTOS BÁSICOS DE REST</vt:lpstr>
      <vt:lpstr>CONCEPTOS BÁSICOS DE REST</vt:lpstr>
      <vt:lpstr>PowerPoint Presentation</vt:lpstr>
      <vt:lpstr>CONCEPTOS BÁSICOS DE REST</vt:lpstr>
      <vt:lpstr>CONCEPTOS BÁSICOS DE REST</vt:lpstr>
      <vt:lpstr>CONCEPTOS BÁSICOS DE REST</vt:lpstr>
      <vt:lpstr>CONCEPTOS BÁSICOS DE REST</vt:lpstr>
      <vt:lpstr>CONCEPTOS BÁSICOS DE REST</vt:lpstr>
      <vt:lpstr>FORMATOS DE TRANSFERENCIA DE DATOS</vt:lpstr>
      <vt:lpstr>FORMATOS DE TRANSFERENCIA DE DATOS</vt:lpstr>
      <vt:lpstr>FORMATOS DE TRANSFERENCIA DE DATOS</vt:lpstr>
      <vt:lpstr>Microservicios</vt:lpstr>
      <vt:lpstr>¿Qué es?</vt:lpstr>
      <vt:lpstr>¿Qué NO es?</vt:lpstr>
      <vt:lpstr>Valores</vt:lpstr>
      <vt:lpstr>Monolítico vs Micro</vt:lpstr>
      <vt:lpstr>Caso de Estudio          NETFLIX</vt:lpstr>
      <vt:lpstr>PowerPoint Presentation</vt:lpstr>
      <vt:lpstr>Patrones de Arquitectura de Microservicios</vt:lpstr>
      <vt:lpstr>Muchas 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and GitHub</dc:title>
  <dc:subject>&lt;Speech title here&gt;</dc:subject>
  <dc:creator>Martin Woodward</dc:creator>
  <cp:keywords>DevOps;GitHub;Azure DevOps</cp:keywords>
  <dc:description>Template: Ariel Butz; ZUM Communications
Formatting: 
Audience Type:</dc:description>
  <cp:lastModifiedBy>Keneth Murillo</cp:lastModifiedBy>
  <cp:revision>9</cp:revision>
  <dcterms:created xsi:type="dcterms:W3CDTF">2019-02-13T14:51:37Z</dcterms:created>
  <dcterms:modified xsi:type="dcterms:W3CDTF">2023-03-15T19:57:29Z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0x01010086C02D3E5E01CF458B7033593F5B0BC0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martinwo@microsoft.com</vt:lpwstr>
  </property>
  <property fmtid="{D5CDD505-2E9C-101B-9397-08002B2CF9AE}" pid="14" name="MSIP_Label_f42aa342-8706-4288-bd11-ebb85995028c_SetDate">
    <vt:lpwstr>2019-02-13T15:52:06.5495565Z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146b1b16-acb7-4ff7-8326-3d4b2a6aff58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f67e5d4b76f4a9db8769983fda9cec0">
    <vt:lpwstr/>
  </property>
  <property fmtid="{D5CDD505-2E9C-101B-9397-08002B2CF9AE}" pid="21" name="TaxKeyword">
    <vt:lpwstr>2873;#GitHub|3de7c338-5179-4b54-82b2-a85682ff6c4c</vt:lpwstr>
  </property>
  <property fmtid="{D5CDD505-2E9C-101B-9397-08002B2CF9AE}" pid="22" name="NewsType">
    <vt:lpwstr/>
  </property>
  <property fmtid="{D5CDD505-2E9C-101B-9397-08002B2CF9AE}" pid="23" name="_dlc_policyId">
    <vt:lpwstr>0x0101000E4CB7077FEE4FF7AE86D4A500EEC780030016C849C62B10EB41ACA8C7EEDEF40BB20099ECF64382448D48A56095091C66B1A9|-661092312</vt:lpwstr>
  </property>
  <property fmtid="{D5CDD505-2E9C-101B-9397-08002B2CF9AE}" pid="24" name="Region">
    <vt:lpwstr/>
  </property>
  <property fmtid="{D5CDD505-2E9C-101B-9397-08002B2CF9AE}" pid="25" name="DocumentSetDescription">
    <vt:lpwstr/>
  </property>
  <property fmtid="{D5CDD505-2E9C-101B-9397-08002B2CF9AE}" pid="26" name="ItemType">
    <vt:lpwstr>1088;#solution overviews|9d645bcd-a571-45cf-a991-f5f20de43ed9</vt:lpwstr>
  </property>
  <property fmtid="{D5CDD505-2E9C-101B-9397-08002B2CF9AE}" pid="27" name="Confidentiality">
    <vt:lpwstr>14;#customer ready|8986c41d-21c5-4f8f-8a12-ea4625b46858</vt:lpwstr>
  </property>
  <property fmtid="{D5CDD505-2E9C-101B-9397-08002B2CF9AE}" pid="28" name="Industries">
    <vt:lpwstr/>
  </property>
  <property fmtid="{D5CDD505-2E9C-101B-9397-08002B2CF9AE}" pid="29" name="MSProducts">
    <vt:lpwstr/>
  </property>
  <property fmtid="{D5CDD505-2E9C-101B-9397-08002B2CF9AE}" pid="30" name="SMSGDomain">
    <vt:lpwstr>345;#Developer Tools Domain|58c4098f-5b04-404d-a0e5-4dc5be632145;#21;#Intelligent Cloud|adc2fe87-c79a-4ded-a449-3f86b954069d;#2553;#ICB PST Domain|f7f86ece-0ca0-48d7-99cb-d6c97e732478</vt:lpwstr>
  </property>
  <property fmtid="{D5CDD505-2E9C-101B-9397-08002B2CF9AE}" pid="31" name="Competitors">
    <vt:lpwstr/>
  </property>
  <property fmtid="{D5CDD505-2E9C-101B-9397-08002B2CF9AE}" pid="32" name="ExperienceContentType">
    <vt:lpwstr/>
  </property>
  <property fmtid="{D5CDD505-2E9C-101B-9397-08002B2CF9AE}" pid="33" name="BusinessArchitecture">
    <vt:lpwstr>2546;#Applications and Infrastructure|f69679d5-ce87-4413-9040-82ea79c5c527</vt:lpwstr>
  </property>
  <property fmtid="{D5CDD505-2E9C-101B-9397-08002B2CF9AE}" pid="34" name="MSPhysicalGeography">
    <vt:lpwstr/>
  </property>
  <property fmtid="{D5CDD505-2E9C-101B-9397-08002B2CF9AE}" pid="35" name="_dlc_DocIdItemGuid">
    <vt:lpwstr>a3d3040d-afc5-4a9e-afee-b60eebf69cb7</vt:lpwstr>
  </property>
  <property fmtid="{D5CDD505-2E9C-101B-9397-08002B2CF9AE}" pid="36" name="Products">
    <vt:lpwstr/>
  </property>
  <property fmtid="{D5CDD505-2E9C-101B-9397-08002B2CF9AE}" pid="37" name="j3562c58ee414e028925bc902cfc01a1">
    <vt:lpwstr/>
  </property>
  <property fmtid="{D5CDD505-2E9C-101B-9397-08002B2CF9AE}" pid="38" name="EnterpriseDomainTags">
    <vt:lpwstr/>
  </property>
  <property fmtid="{D5CDD505-2E9C-101B-9397-08002B2CF9AE}" pid="39" name="la4444b61d19467597d63190b69ac227">
    <vt:lpwstr/>
  </property>
  <property fmtid="{D5CDD505-2E9C-101B-9397-08002B2CF9AE}" pid="40" name="ActivitiesAndPrograms">
    <vt:lpwstr/>
  </property>
  <property fmtid="{D5CDD505-2E9C-101B-9397-08002B2CF9AE}" pid="41" name="Partners">
    <vt:lpwstr/>
  </property>
  <property fmtid="{D5CDD505-2E9C-101B-9397-08002B2CF9AE}" pid="42" name="l6f004f21209409da86a713c0f24627d">
    <vt:lpwstr/>
  </property>
  <property fmtid="{D5CDD505-2E9C-101B-9397-08002B2CF9AE}" pid="43" name="Segments">
    <vt:lpwstr/>
  </property>
  <property fmtid="{D5CDD505-2E9C-101B-9397-08002B2CF9AE}" pid="44" name="Topics">
    <vt:lpwstr>1726;#Dev Ops|eef3fa1e-8a5f-4dcc-8cb6-0c323e2a9a24;#2554;#Fiscal Year 2019|37cfb2d9-82d6-4aee-ad7b-3dc8286123ca</vt:lpwstr>
  </property>
  <property fmtid="{D5CDD505-2E9C-101B-9397-08002B2CF9AE}" pid="45" name="DocVizMetadataToken">
    <vt:lpwstr>600x450x1</vt:lpwstr>
  </property>
  <property fmtid="{D5CDD505-2E9C-101B-9397-08002B2CF9AE}" pid="46" name="MSProductsTaxHTField0">
    <vt:lpwstr/>
  </property>
  <property fmtid="{D5CDD505-2E9C-101B-9397-08002B2CF9AE}" pid="47" name="Groups">
    <vt:lpwstr>348;#Developer Platform and Tools Marketing|b117718f-aa6c-411f-b6a8-3da180b0b2c7;#42;#Intelligent Cloud Marketing Group|4f75e184-e5aa-4234-a07f-b032d60df254</vt:lpwstr>
  </property>
  <property fmtid="{D5CDD505-2E9C-101B-9397-08002B2CF9AE}" pid="48" name="_docset_NoMedatataSyncRequired">
    <vt:lpwstr>False</vt:lpwstr>
  </property>
  <property fmtid="{D5CDD505-2E9C-101B-9397-08002B2CF9AE}" pid="49" name="Languages">
    <vt:lpwstr/>
  </property>
  <property fmtid="{D5CDD505-2E9C-101B-9397-08002B2CF9AE}" pid="50" name="e8080b0481964c759b2c36ae49591b31">
    <vt:lpwstr/>
  </property>
  <property fmtid="{D5CDD505-2E9C-101B-9397-08002B2CF9AE}" pid="51" name="TechnicalLevel">
    <vt:lpwstr>747;#200|855c9113-a119-44e7-b3de-bccffe25ed46</vt:lpwstr>
  </property>
  <property fmtid="{D5CDD505-2E9C-101B-9397-08002B2CF9AE}" pid="52" name="Audiences">
    <vt:lpwstr/>
  </property>
  <property fmtid="{D5CDD505-2E9C-101B-9397-08002B2CF9AE}" pid="53" name="ldac8aee9d1f469e8cd8c3f8d6a615f2">
    <vt:lpwstr/>
  </property>
  <property fmtid="{D5CDD505-2E9C-101B-9397-08002B2CF9AE}" pid="54" name="EmployeeRole">
    <vt:lpwstr/>
  </property>
  <property fmtid="{D5CDD505-2E9C-101B-9397-08002B2CF9AE}" pid="55" name="NewsTopic">
    <vt:lpwstr/>
  </property>
  <property fmtid="{D5CDD505-2E9C-101B-9397-08002B2CF9AE}" pid="56" name="Publish Date">
    <vt:filetime>2018-10-26T07:00:00Z</vt:filetime>
  </property>
  <property fmtid="{D5CDD505-2E9C-101B-9397-08002B2CF9AE}" pid="57" name="Roles">
    <vt:lpwstr/>
  </property>
  <property fmtid="{D5CDD505-2E9C-101B-9397-08002B2CF9AE}" pid="58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9" name="NewsSource">
    <vt:lpwstr/>
  </property>
  <property fmtid="{D5CDD505-2E9C-101B-9397-08002B2CF9AE}" pid="60" name="SMSGTags">
    <vt:lpwstr/>
  </property>
</Properties>
</file>